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15" r:id="rId2"/>
    <p:sldId id="539" r:id="rId3"/>
    <p:sldId id="544" r:id="rId4"/>
    <p:sldId id="547" r:id="rId5"/>
    <p:sldId id="549" r:id="rId6"/>
    <p:sldId id="548" r:id="rId7"/>
    <p:sldId id="537" r:id="rId8"/>
  </p:sldIdLst>
  <p:sldSz cx="12241213" cy="7200900"/>
  <p:notesSz cx="6858000" cy="9144000"/>
  <p:custDataLst>
    <p:tags r:id="rId10"/>
  </p:custDataLst>
  <p:defaultTextStyle>
    <a:defPPr>
      <a:defRPr lang="zh-CN"/>
    </a:defPPr>
    <a:lvl1pPr marL="0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21990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43982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865972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487964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09954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731945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353936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4975927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FF66FF"/>
    <a:srgbClr val="00AEEE"/>
    <a:srgbClr val="0303EB"/>
    <a:srgbClr val="F3F3F3"/>
    <a:srgbClr val="01AEEE"/>
    <a:srgbClr val="080808"/>
    <a:srgbClr val="72CD4F"/>
    <a:srgbClr val="FE9800"/>
    <a:srgbClr val="FFCC66"/>
    <a:srgbClr val="FF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2DE63D5-997A-4646-A377-4702673A728D}" styleName="浅色样式 2 - 强调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浅色样式 3 - 强调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26" autoAdjust="0"/>
    <p:restoredTop sz="94039" autoAdjust="0"/>
  </p:normalViewPr>
  <p:slideViewPr>
    <p:cSldViewPr>
      <p:cViewPr varScale="1">
        <p:scale>
          <a:sx n="76" d="100"/>
          <a:sy n="76" d="100"/>
        </p:scale>
        <p:origin x="-564" y="-90"/>
      </p:cViewPr>
      <p:guideLst>
        <p:guide orient="horz" pos="2269"/>
        <p:guide pos="3856"/>
      </p:guideLst>
    </p:cSldViewPr>
  </p:slideViewPr>
  <p:outlineViewPr>
    <p:cViewPr>
      <p:scale>
        <a:sx n="33" d="100"/>
        <a:sy n="33" d="100"/>
      </p:scale>
      <p:origin x="0" y="-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89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1ED5F-AB97-47B5-9F7B-ACDF41A6E0FD}" type="datetimeFigureOut">
              <a:rPr lang="zh-CN" altLang="en-US" smtClean="0"/>
              <a:pPr/>
              <a:t>2019/1/19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514350" y="685800"/>
            <a:ext cx="58293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036312-6A05-4643-B813-780AEBCA544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317660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621990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243982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865972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487964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3109954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731945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353936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975927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14350" y="685800"/>
            <a:ext cx="58293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545392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14350" y="685800"/>
            <a:ext cx="58293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545392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14350" y="685800"/>
            <a:ext cx="58293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15437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 userDrawn="1"/>
        </p:nvCxnSpPr>
        <p:spPr>
          <a:xfrm>
            <a:off x="1011502" y="875557"/>
            <a:ext cx="1050740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 userDrawn="1"/>
        </p:nvGrpSpPr>
        <p:grpSpPr>
          <a:xfrm>
            <a:off x="336716" y="291205"/>
            <a:ext cx="578389" cy="587343"/>
            <a:chOff x="298460" y="987574"/>
            <a:chExt cx="288032" cy="279687"/>
          </a:xfrm>
        </p:grpSpPr>
        <p:sp>
          <p:nvSpPr>
            <p:cNvPr id="5" name="矩形 4"/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noFill/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9344038" y="293364"/>
            <a:ext cx="439701" cy="459830"/>
            <a:chOff x="3543574" y="4265651"/>
            <a:chExt cx="414516" cy="414516"/>
          </a:xfrm>
        </p:grpSpPr>
        <p:sp>
          <p:nvSpPr>
            <p:cNvPr id="10" name="椭圆 9"/>
            <p:cNvSpPr/>
            <p:nvPr/>
          </p:nvSpPr>
          <p:spPr>
            <a:xfrm>
              <a:off x="3543574" y="4265651"/>
              <a:ext cx="414516" cy="414516"/>
            </a:xfrm>
            <a:prstGeom prst="ellipse">
              <a:avLst/>
            </a:prstGeom>
            <a:solidFill>
              <a:schemeClr val="accent1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3629640" y="4325788"/>
              <a:ext cx="259976" cy="261734"/>
              <a:chOff x="5042691" y="2273922"/>
              <a:chExt cx="702937" cy="707690"/>
            </a:xfrm>
            <a:solidFill>
              <a:schemeClr val="bg1"/>
            </a:solidFill>
          </p:grpSpPr>
          <p:sp>
            <p:nvSpPr>
              <p:cNvPr id="12" name="Freeform 12"/>
              <p:cNvSpPr>
                <a:spLocks/>
              </p:cNvSpPr>
              <p:nvPr/>
            </p:nvSpPr>
            <p:spPr bwMode="auto">
              <a:xfrm>
                <a:off x="5284806" y="2789968"/>
                <a:ext cx="460822" cy="191644"/>
              </a:xfrm>
              <a:custGeom>
                <a:avLst/>
                <a:gdLst>
                  <a:gd name="T0" fmla="*/ 25 w 533"/>
                  <a:gd name="T1" fmla="*/ 165 h 222"/>
                  <a:gd name="T2" fmla="*/ 158 w 533"/>
                  <a:gd name="T3" fmla="*/ 165 h 222"/>
                  <a:gd name="T4" fmla="*/ 158 w 533"/>
                  <a:gd name="T5" fmla="*/ 108 h 222"/>
                  <a:gd name="T6" fmla="*/ 184 w 533"/>
                  <a:gd name="T7" fmla="*/ 83 h 222"/>
                  <a:gd name="T8" fmla="*/ 317 w 533"/>
                  <a:gd name="T9" fmla="*/ 83 h 222"/>
                  <a:gd name="T10" fmla="*/ 317 w 533"/>
                  <a:gd name="T11" fmla="*/ 25 h 222"/>
                  <a:gd name="T12" fmla="*/ 343 w 533"/>
                  <a:gd name="T13" fmla="*/ 0 h 222"/>
                  <a:gd name="T14" fmla="*/ 533 w 533"/>
                  <a:gd name="T15" fmla="*/ 0 h 222"/>
                  <a:gd name="T16" fmla="*/ 533 w 533"/>
                  <a:gd name="T17" fmla="*/ 32 h 222"/>
                  <a:gd name="T18" fmla="*/ 508 w 533"/>
                  <a:gd name="T19" fmla="*/ 57 h 222"/>
                  <a:gd name="T20" fmla="*/ 375 w 533"/>
                  <a:gd name="T21" fmla="*/ 57 h 222"/>
                  <a:gd name="T22" fmla="*/ 375 w 533"/>
                  <a:gd name="T23" fmla="*/ 114 h 222"/>
                  <a:gd name="T24" fmla="*/ 349 w 533"/>
                  <a:gd name="T25" fmla="*/ 140 h 222"/>
                  <a:gd name="T26" fmla="*/ 216 w 533"/>
                  <a:gd name="T27" fmla="*/ 140 h 222"/>
                  <a:gd name="T28" fmla="*/ 216 w 533"/>
                  <a:gd name="T29" fmla="*/ 197 h 222"/>
                  <a:gd name="T30" fmla="*/ 190 w 533"/>
                  <a:gd name="T31" fmla="*/ 222 h 222"/>
                  <a:gd name="T32" fmla="*/ 0 w 533"/>
                  <a:gd name="T33" fmla="*/ 222 h 222"/>
                  <a:gd name="T34" fmla="*/ 0 w 533"/>
                  <a:gd name="T35" fmla="*/ 191 h 222"/>
                  <a:gd name="T36" fmla="*/ 25 w 533"/>
                  <a:gd name="T37" fmla="*/ 16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3" h="222">
                    <a:moveTo>
                      <a:pt x="25" y="165"/>
                    </a:moveTo>
                    <a:cubicBezTo>
                      <a:pt x="158" y="165"/>
                      <a:pt x="158" y="165"/>
                      <a:pt x="158" y="165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58" y="94"/>
                      <a:pt x="170" y="83"/>
                      <a:pt x="184" y="83"/>
                    </a:cubicBezTo>
                    <a:cubicBezTo>
                      <a:pt x="317" y="83"/>
                      <a:pt x="317" y="83"/>
                      <a:pt x="317" y="83"/>
                    </a:cubicBezTo>
                    <a:cubicBezTo>
                      <a:pt x="317" y="25"/>
                      <a:pt x="317" y="25"/>
                      <a:pt x="317" y="25"/>
                    </a:cubicBezTo>
                    <a:cubicBezTo>
                      <a:pt x="317" y="11"/>
                      <a:pt x="329" y="0"/>
                      <a:pt x="343" y="0"/>
                    </a:cubicBezTo>
                    <a:cubicBezTo>
                      <a:pt x="533" y="0"/>
                      <a:pt x="533" y="0"/>
                      <a:pt x="533" y="0"/>
                    </a:cubicBezTo>
                    <a:cubicBezTo>
                      <a:pt x="533" y="32"/>
                      <a:pt x="533" y="32"/>
                      <a:pt x="533" y="32"/>
                    </a:cubicBezTo>
                    <a:cubicBezTo>
                      <a:pt x="533" y="46"/>
                      <a:pt x="522" y="57"/>
                      <a:pt x="508" y="57"/>
                    </a:cubicBezTo>
                    <a:cubicBezTo>
                      <a:pt x="375" y="57"/>
                      <a:pt x="375" y="57"/>
                      <a:pt x="375" y="57"/>
                    </a:cubicBezTo>
                    <a:cubicBezTo>
                      <a:pt x="375" y="114"/>
                      <a:pt x="375" y="114"/>
                      <a:pt x="375" y="114"/>
                    </a:cubicBezTo>
                    <a:cubicBezTo>
                      <a:pt x="375" y="128"/>
                      <a:pt x="363" y="140"/>
                      <a:pt x="349" y="140"/>
                    </a:cubicBezTo>
                    <a:cubicBezTo>
                      <a:pt x="216" y="140"/>
                      <a:pt x="216" y="140"/>
                      <a:pt x="216" y="140"/>
                    </a:cubicBezTo>
                    <a:cubicBezTo>
                      <a:pt x="216" y="197"/>
                      <a:pt x="216" y="197"/>
                      <a:pt x="216" y="197"/>
                    </a:cubicBezTo>
                    <a:cubicBezTo>
                      <a:pt x="216" y="211"/>
                      <a:pt x="204" y="222"/>
                      <a:pt x="190" y="22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77"/>
                      <a:pt x="11" y="165"/>
                      <a:pt x="2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3"/>
              <p:cNvSpPr>
                <a:spLocks noEditPoints="1"/>
              </p:cNvSpPr>
              <p:nvPr/>
            </p:nvSpPr>
            <p:spPr bwMode="auto">
              <a:xfrm>
                <a:off x="5042691" y="2273922"/>
                <a:ext cx="529215" cy="655759"/>
              </a:xfrm>
              <a:custGeom>
                <a:avLst/>
                <a:gdLst>
                  <a:gd name="T0" fmla="*/ 28 w 612"/>
                  <a:gd name="T1" fmla="*/ 504 h 759"/>
                  <a:gd name="T2" fmla="*/ 148 w 612"/>
                  <a:gd name="T3" fmla="*/ 514 h 759"/>
                  <a:gd name="T4" fmla="*/ 179 w 612"/>
                  <a:gd name="T5" fmla="*/ 488 h 759"/>
                  <a:gd name="T6" fmla="*/ 184 w 612"/>
                  <a:gd name="T7" fmla="*/ 423 h 759"/>
                  <a:gd name="T8" fmla="*/ 158 w 612"/>
                  <a:gd name="T9" fmla="*/ 392 h 759"/>
                  <a:gd name="T10" fmla="*/ 38 w 612"/>
                  <a:gd name="T11" fmla="*/ 381 h 759"/>
                  <a:gd name="T12" fmla="*/ 7 w 612"/>
                  <a:gd name="T13" fmla="*/ 407 h 759"/>
                  <a:gd name="T14" fmla="*/ 2 w 612"/>
                  <a:gd name="T15" fmla="*/ 473 h 759"/>
                  <a:gd name="T16" fmla="*/ 28 w 612"/>
                  <a:gd name="T17" fmla="*/ 504 h 759"/>
                  <a:gd name="T18" fmla="*/ 157 w 612"/>
                  <a:gd name="T19" fmla="*/ 669 h 759"/>
                  <a:gd name="T20" fmla="*/ 254 w 612"/>
                  <a:gd name="T21" fmla="*/ 487 h 759"/>
                  <a:gd name="T22" fmla="*/ 334 w 612"/>
                  <a:gd name="T23" fmla="*/ 512 h 759"/>
                  <a:gd name="T24" fmla="*/ 342 w 612"/>
                  <a:gd name="T25" fmla="*/ 515 h 759"/>
                  <a:gd name="T26" fmla="*/ 216 w 612"/>
                  <a:gd name="T27" fmla="*/ 722 h 759"/>
                  <a:gd name="T28" fmla="*/ 157 w 612"/>
                  <a:gd name="T29" fmla="*/ 669 h 759"/>
                  <a:gd name="T30" fmla="*/ 379 w 612"/>
                  <a:gd name="T31" fmla="*/ 7 h 759"/>
                  <a:gd name="T32" fmla="*/ 426 w 612"/>
                  <a:gd name="T33" fmla="*/ 84 h 759"/>
                  <a:gd name="T34" fmla="*/ 349 w 612"/>
                  <a:gd name="T35" fmla="*/ 150 h 759"/>
                  <a:gd name="T36" fmla="*/ 304 w 612"/>
                  <a:gd name="T37" fmla="*/ 59 h 759"/>
                  <a:gd name="T38" fmla="*/ 379 w 612"/>
                  <a:gd name="T39" fmla="*/ 7 h 759"/>
                  <a:gd name="T40" fmla="*/ 371 w 612"/>
                  <a:gd name="T41" fmla="*/ 183 h 759"/>
                  <a:gd name="T42" fmla="*/ 403 w 612"/>
                  <a:gd name="T43" fmla="*/ 199 h 759"/>
                  <a:gd name="T44" fmla="*/ 574 w 612"/>
                  <a:gd name="T45" fmla="*/ 278 h 759"/>
                  <a:gd name="T46" fmla="*/ 579 w 612"/>
                  <a:gd name="T47" fmla="*/ 341 h 759"/>
                  <a:gd name="T48" fmla="*/ 398 w 612"/>
                  <a:gd name="T49" fmla="*/ 296 h 759"/>
                  <a:gd name="T50" fmla="*/ 381 w 612"/>
                  <a:gd name="T51" fmla="*/ 385 h 759"/>
                  <a:gd name="T52" fmla="*/ 390 w 612"/>
                  <a:gd name="T53" fmla="*/ 402 h 759"/>
                  <a:gd name="T54" fmla="*/ 561 w 612"/>
                  <a:gd name="T55" fmla="*/ 593 h 759"/>
                  <a:gd name="T56" fmla="*/ 489 w 612"/>
                  <a:gd name="T57" fmla="*/ 626 h 759"/>
                  <a:gd name="T58" fmla="*/ 233 w 612"/>
                  <a:gd name="T59" fmla="*/ 447 h 759"/>
                  <a:gd name="T60" fmla="*/ 203 w 612"/>
                  <a:gd name="T61" fmla="*/ 392 h 759"/>
                  <a:gd name="T62" fmla="*/ 231 w 612"/>
                  <a:gd name="T63" fmla="*/ 239 h 759"/>
                  <a:gd name="T64" fmla="*/ 157 w 612"/>
                  <a:gd name="T65" fmla="*/ 344 h 759"/>
                  <a:gd name="T66" fmla="*/ 95 w 612"/>
                  <a:gd name="T67" fmla="*/ 332 h 759"/>
                  <a:gd name="T68" fmla="*/ 247 w 612"/>
                  <a:gd name="T69" fmla="*/ 155 h 759"/>
                  <a:gd name="T70" fmla="*/ 313 w 612"/>
                  <a:gd name="T71" fmla="*/ 163 h 759"/>
                  <a:gd name="T72" fmla="*/ 349 w 612"/>
                  <a:gd name="T73" fmla="*/ 227 h 759"/>
                  <a:gd name="T74" fmla="*/ 371 w 612"/>
                  <a:gd name="T75" fmla="*/ 183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2" h="759">
                    <a:moveTo>
                      <a:pt x="28" y="504"/>
                    </a:moveTo>
                    <a:cubicBezTo>
                      <a:pt x="148" y="514"/>
                      <a:pt x="148" y="514"/>
                      <a:pt x="148" y="514"/>
                    </a:cubicBezTo>
                    <a:cubicBezTo>
                      <a:pt x="164" y="516"/>
                      <a:pt x="177" y="504"/>
                      <a:pt x="179" y="488"/>
                    </a:cubicBezTo>
                    <a:cubicBezTo>
                      <a:pt x="184" y="423"/>
                      <a:pt x="184" y="423"/>
                      <a:pt x="184" y="423"/>
                    </a:cubicBezTo>
                    <a:cubicBezTo>
                      <a:pt x="186" y="407"/>
                      <a:pt x="174" y="393"/>
                      <a:pt x="158" y="392"/>
                    </a:cubicBezTo>
                    <a:cubicBezTo>
                      <a:pt x="38" y="381"/>
                      <a:pt x="38" y="381"/>
                      <a:pt x="38" y="381"/>
                    </a:cubicBezTo>
                    <a:cubicBezTo>
                      <a:pt x="23" y="380"/>
                      <a:pt x="9" y="392"/>
                      <a:pt x="7" y="407"/>
                    </a:cubicBezTo>
                    <a:cubicBezTo>
                      <a:pt x="2" y="473"/>
                      <a:pt x="2" y="473"/>
                      <a:pt x="2" y="473"/>
                    </a:cubicBezTo>
                    <a:cubicBezTo>
                      <a:pt x="0" y="489"/>
                      <a:pt x="12" y="503"/>
                      <a:pt x="28" y="504"/>
                    </a:cubicBezTo>
                    <a:close/>
                    <a:moveTo>
                      <a:pt x="157" y="669"/>
                    </a:moveTo>
                    <a:cubicBezTo>
                      <a:pt x="220" y="595"/>
                      <a:pt x="230" y="592"/>
                      <a:pt x="254" y="487"/>
                    </a:cubicBezTo>
                    <a:cubicBezTo>
                      <a:pt x="280" y="496"/>
                      <a:pt x="307" y="504"/>
                      <a:pt x="334" y="512"/>
                    </a:cubicBezTo>
                    <a:cubicBezTo>
                      <a:pt x="337" y="513"/>
                      <a:pt x="339" y="514"/>
                      <a:pt x="342" y="515"/>
                    </a:cubicBezTo>
                    <a:cubicBezTo>
                      <a:pt x="303" y="633"/>
                      <a:pt x="296" y="637"/>
                      <a:pt x="216" y="722"/>
                    </a:cubicBezTo>
                    <a:cubicBezTo>
                      <a:pt x="180" y="759"/>
                      <a:pt x="122" y="709"/>
                      <a:pt x="157" y="669"/>
                    </a:cubicBezTo>
                    <a:close/>
                    <a:moveTo>
                      <a:pt x="379" y="7"/>
                    </a:moveTo>
                    <a:cubicBezTo>
                      <a:pt x="413" y="15"/>
                      <a:pt x="434" y="49"/>
                      <a:pt x="426" y="84"/>
                    </a:cubicBezTo>
                    <a:cubicBezTo>
                      <a:pt x="419" y="120"/>
                      <a:pt x="383" y="157"/>
                      <a:pt x="349" y="150"/>
                    </a:cubicBezTo>
                    <a:cubicBezTo>
                      <a:pt x="315" y="143"/>
                      <a:pt x="297" y="94"/>
                      <a:pt x="304" y="59"/>
                    </a:cubicBezTo>
                    <a:cubicBezTo>
                      <a:pt x="312" y="23"/>
                      <a:pt x="345" y="0"/>
                      <a:pt x="379" y="7"/>
                    </a:cubicBezTo>
                    <a:close/>
                    <a:moveTo>
                      <a:pt x="371" y="183"/>
                    </a:moveTo>
                    <a:cubicBezTo>
                      <a:pt x="378" y="185"/>
                      <a:pt x="393" y="190"/>
                      <a:pt x="403" y="199"/>
                    </a:cubicBezTo>
                    <a:cubicBezTo>
                      <a:pt x="494" y="286"/>
                      <a:pt x="474" y="282"/>
                      <a:pt x="574" y="278"/>
                    </a:cubicBezTo>
                    <a:cubicBezTo>
                      <a:pt x="612" y="277"/>
                      <a:pt x="611" y="338"/>
                      <a:pt x="579" y="341"/>
                    </a:cubicBezTo>
                    <a:cubicBezTo>
                      <a:pt x="477" y="350"/>
                      <a:pt x="470" y="358"/>
                      <a:pt x="398" y="296"/>
                    </a:cubicBezTo>
                    <a:cubicBezTo>
                      <a:pt x="381" y="385"/>
                      <a:pt x="381" y="385"/>
                      <a:pt x="381" y="385"/>
                    </a:cubicBezTo>
                    <a:cubicBezTo>
                      <a:pt x="380" y="392"/>
                      <a:pt x="383" y="399"/>
                      <a:pt x="390" y="402"/>
                    </a:cubicBezTo>
                    <a:cubicBezTo>
                      <a:pt x="494" y="448"/>
                      <a:pt x="515" y="448"/>
                      <a:pt x="561" y="593"/>
                    </a:cubicBezTo>
                    <a:cubicBezTo>
                      <a:pt x="578" y="638"/>
                      <a:pt x="510" y="668"/>
                      <a:pt x="489" y="626"/>
                    </a:cubicBezTo>
                    <a:cubicBezTo>
                      <a:pt x="417" y="484"/>
                      <a:pt x="405" y="506"/>
                      <a:pt x="233" y="447"/>
                    </a:cubicBezTo>
                    <a:cubicBezTo>
                      <a:pt x="211" y="435"/>
                      <a:pt x="203" y="416"/>
                      <a:pt x="203" y="392"/>
                    </a:cubicBezTo>
                    <a:cubicBezTo>
                      <a:pt x="231" y="239"/>
                      <a:pt x="231" y="239"/>
                      <a:pt x="231" y="239"/>
                    </a:cubicBezTo>
                    <a:cubicBezTo>
                      <a:pt x="164" y="260"/>
                      <a:pt x="171" y="259"/>
                      <a:pt x="157" y="344"/>
                    </a:cubicBezTo>
                    <a:cubicBezTo>
                      <a:pt x="151" y="376"/>
                      <a:pt x="91" y="372"/>
                      <a:pt x="95" y="332"/>
                    </a:cubicBezTo>
                    <a:cubicBezTo>
                      <a:pt x="107" y="207"/>
                      <a:pt x="126" y="199"/>
                      <a:pt x="247" y="155"/>
                    </a:cubicBezTo>
                    <a:cubicBezTo>
                      <a:pt x="264" y="149"/>
                      <a:pt x="304" y="160"/>
                      <a:pt x="313" y="163"/>
                    </a:cubicBezTo>
                    <a:cubicBezTo>
                      <a:pt x="349" y="227"/>
                      <a:pt x="349" y="227"/>
                      <a:pt x="349" y="227"/>
                    </a:cubicBezTo>
                    <a:cubicBezTo>
                      <a:pt x="371" y="183"/>
                      <a:pt x="371" y="183"/>
                      <a:pt x="371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4" name="组合 13"/>
          <p:cNvGrpSpPr/>
          <p:nvPr userDrawn="1"/>
        </p:nvGrpSpPr>
        <p:grpSpPr>
          <a:xfrm>
            <a:off x="9922427" y="293364"/>
            <a:ext cx="439701" cy="459830"/>
            <a:chOff x="4102125" y="4265651"/>
            <a:chExt cx="414516" cy="414516"/>
          </a:xfrm>
        </p:grpSpPr>
        <p:sp>
          <p:nvSpPr>
            <p:cNvPr id="15" name="椭圆 14"/>
            <p:cNvSpPr/>
            <p:nvPr/>
          </p:nvSpPr>
          <p:spPr>
            <a:xfrm>
              <a:off x="4102125" y="4265651"/>
              <a:ext cx="414516" cy="414516"/>
            </a:xfrm>
            <a:prstGeom prst="ellipse">
              <a:avLst/>
            </a:prstGeom>
            <a:solidFill>
              <a:schemeClr val="accent2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199233" y="4358783"/>
              <a:ext cx="238761" cy="198211"/>
              <a:chOff x="3132963" y="3140191"/>
              <a:chExt cx="645573" cy="535933"/>
            </a:xfrm>
            <a:solidFill>
              <a:schemeClr val="bg1"/>
            </a:solidFill>
          </p:grpSpPr>
          <p:sp>
            <p:nvSpPr>
              <p:cNvPr id="17" name="Freeform 226"/>
              <p:cNvSpPr>
                <a:spLocks/>
              </p:cNvSpPr>
              <p:nvPr/>
            </p:nvSpPr>
            <p:spPr bwMode="auto">
              <a:xfrm>
                <a:off x="3421629" y="3217854"/>
                <a:ext cx="356907" cy="392027"/>
              </a:xfrm>
              <a:custGeom>
                <a:avLst/>
                <a:gdLst>
                  <a:gd name="T0" fmla="*/ 0 w 529"/>
                  <a:gd name="T1" fmla="*/ 0 h 581"/>
                  <a:gd name="T2" fmla="*/ 2 w 529"/>
                  <a:gd name="T3" fmla="*/ 11 h 581"/>
                  <a:gd name="T4" fmla="*/ 25 w 529"/>
                  <a:gd name="T5" fmla="*/ 56 h 581"/>
                  <a:gd name="T6" fmla="*/ 473 w 529"/>
                  <a:gd name="T7" fmla="*/ 56 h 581"/>
                  <a:gd name="T8" fmla="*/ 473 w 529"/>
                  <a:gd name="T9" fmla="*/ 525 h 581"/>
                  <a:gd name="T10" fmla="*/ 127 w 529"/>
                  <a:gd name="T11" fmla="*/ 525 h 581"/>
                  <a:gd name="T12" fmla="*/ 127 w 529"/>
                  <a:gd name="T13" fmla="*/ 581 h 581"/>
                  <a:gd name="T14" fmla="*/ 529 w 529"/>
                  <a:gd name="T15" fmla="*/ 581 h 581"/>
                  <a:gd name="T16" fmla="*/ 529 w 529"/>
                  <a:gd name="T17" fmla="*/ 0 h 581"/>
                  <a:gd name="T18" fmla="*/ 0 w 529"/>
                  <a:gd name="T19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9" h="581">
                    <a:moveTo>
                      <a:pt x="0" y="0"/>
                    </a:moveTo>
                    <a:cubicBezTo>
                      <a:pt x="1" y="4"/>
                      <a:pt x="2" y="7"/>
                      <a:pt x="2" y="11"/>
                    </a:cubicBezTo>
                    <a:cubicBezTo>
                      <a:pt x="14" y="22"/>
                      <a:pt x="22" y="38"/>
                      <a:pt x="25" y="56"/>
                    </a:cubicBezTo>
                    <a:cubicBezTo>
                      <a:pt x="473" y="56"/>
                      <a:pt x="473" y="56"/>
                      <a:pt x="473" y="56"/>
                    </a:cubicBezTo>
                    <a:cubicBezTo>
                      <a:pt x="473" y="525"/>
                      <a:pt x="473" y="525"/>
                      <a:pt x="473" y="525"/>
                    </a:cubicBezTo>
                    <a:cubicBezTo>
                      <a:pt x="127" y="525"/>
                      <a:pt x="127" y="525"/>
                      <a:pt x="127" y="525"/>
                    </a:cubicBezTo>
                    <a:cubicBezTo>
                      <a:pt x="127" y="581"/>
                      <a:pt x="127" y="581"/>
                      <a:pt x="127" y="581"/>
                    </a:cubicBezTo>
                    <a:cubicBezTo>
                      <a:pt x="529" y="581"/>
                      <a:pt x="529" y="581"/>
                      <a:pt x="529" y="581"/>
                    </a:cubicBezTo>
                    <a:cubicBezTo>
                      <a:pt x="529" y="0"/>
                      <a:pt x="529" y="0"/>
                      <a:pt x="52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27"/>
              <p:cNvSpPr>
                <a:spLocks/>
              </p:cNvSpPr>
              <p:nvPr/>
            </p:nvSpPr>
            <p:spPr bwMode="auto">
              <a:xfrm>
                <a:off x="3198348" y="3140191"/>
                <a:ext cx="224709" cy="247551"/>
              </a:xfrm>
              <a:custGeom>
                <a:avLst/>
                <a:gdLst>
                  <a:gd name="T0" fmla="*/ 45 w 333"/>
                  <a:gd name="T1" fmla="*/ 243 h 367"/>
                  <a:gd name="T2" fmla="*/ 170 w 333"/>
                  <a:gd name="T3" fmla="*/ 367 h 367"/>
                  <a:gd name="T4" fmla="*/ 289 w 333"/>
                  <a:gd name="T5" fmla="*/ 243 h 367"/>
                  <a:gd name="T6" fmla="*/ 326 w 333"/>
                  <a:gd name="T7" fmla="*/ 203 h 367"/>
                  <a:gd name="T8" fmla="*/ 306 w 333"/>
                  <a:gd name="T9" fmla="*/ 142 h 367"/>
                  <a:gd name="T10" fmla="*/ 166 w 333"/>
                  <a:gd name="T11" fmla="*/ 0 h 367"/>
                  <a:gd name="T12" fmla="*/ 26 w 333"/>
                  <a:gd name="T13" fmla="*/ 142 h 367"/>
                  <a:gd name="T14" fmla="*/ 7 w 333"/>
                  <a:gd name="T15" fmla="*/ 203 h 367"/>
                  <a:gd name="T16" fmla="*/ 45 w 333"/>
                  <a:gd name="T17" fmla="*/ 243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67">
                    <a:moveTo>
                      <a:pt x="45" y="243"/>
                    </a:moveTo>
                    <a:cubicBezTo>
                      <a:pt x="71" y="308"/>
                      <a:pt x="118" y="367"/>
                      <a:pt x="170" y="367"/>
                    </a:cubicBezTo>
                    <a:cubicBezTo>
                      <a:pt x="222" y="367"/>
                      <a:pt x="266" y="308"/>
                      <a:pt x="289" y="243"/>
                    </a:cubicBezTo>
                    <a:cubicBezTo>
                      <a:pt x="305" y="242"/>
                      <a:pt x="320" y="226"/>
                      <a:pt x="326" y="203"/>
                    </a:cubicBezTo>
                    <a:cubicBezTo>
                      <a:pt x="333" y="176"/>
                      <a:pt x="324" y="149"/>
                      <a:pt x="306" y="142"/>
                    </a:cubicBezTo>
                    <a:cubicBezTo>
                      <a:pt x="302" y="63"/>
                      <a:pt x="241" y="0"/>
                      <a:pt x="166" y="0"/>
                    </a:cubicBezTo>
                    <a:cubicBezTo>
                      <a:pt x="92" y="0"/>
                      <a:pt x="31" y="63"/>
                      <a:pt x="26" y="142"/>
                    </a:cubicBezTo>
                    <a:cubicBezTo>
                      <a:pt x="9" y="149"/>
                      <a:pt x="0" y="176"/>
                      <a:pt x="7" y="203"/>
                    </a:cubicBezTo>
                    <a:cubicBezTo>
                      <a:pt x="13" y="227"/>
                      <a:pt x="29" y="243"/>
                      <a:pt x="45" y="2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28"/>
              <p:cNvSpPr>
                <a:spLocks/>
              </p:cNvSpPr>
              <p:nvPr/>
            </p:nvSpPr>
            <p:spPr bwMode="auto">
              <a:xfrm>
                <a:off x="3481875" y="3306367"/>
                <a:ext cx="233275" cy="180738"/>
              </a:xfrm>
              <a:custGeom>
                <a:avLst/>
                <a:gdLst>
                  <a:gd name="T0" fmla="*/ 41 w 346"/>
                  <a:gd name="T1" fmla="*/ 111 h 268"/>
                  <a:gd name="T2" fmla="*/ 0 w 346"/>
                  <a:gd name="T3" fmla="*/ 151 h 268"/>
                  <a:gd name="T4" fmla="*/ 90 w 346"/>
                  <a:gd name="T5" fmla="*/ 268 h 268"/>
                  <a:gd name="T6" fmla="*/ 254 w 346"/>
                  <a:gd name="T7" fmla="*/ 125 h 268"/>
                  <a:gd name="T8" fmla="*/ 284 w 346"/>
                  <a:gd name="T9" fmla="*/ 158 h 268"/>
                  <a:gd name="T10" fmla="*/ 346 w 346"/>
                  <a:gd name="T11" fmla="*/ 0 h 268"/>
                  <a:gd name="T12" fmla="*/ 184 w 346"/>
                  <a:gd name="T13" fmla="*/ 50 h 268"/>
                  <a:gd name="T14" fmla="*/ 218 w 346"/>
                  <a:gd name="T15" fmla="*/ 87 h 268"/>
                  <a:gd name="T16" fmla="*/ 99 w 346"/>
                  <a:gd name="T17" fmla="*/ 190 h 268"/>
                  <a:gd name="T18" fmla="*/ 41 w 346"/>
                  <a:gd name="T19" fmla="*/ 111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6" h="268">
                    <a:moveTo>
                      <a:pt x="41" y="111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12" y="165"/>
                      <a:pt x="90" y="268"/>
                      <a:pt x="90" y="268"/>
                    </a:cubicBezTo>
                    <a:cubicBezTo>
                      <a:pt x="254" y="125"/>
                      <a:pt x="254" y="125"/>
                      <a:pt x="254" y="125"/>
                    </a:cubicBezTo>
                    <a:cubicBezTo>
                      <a:pt x="284" y="158"/>
                      <a:pt x="284" y="158"/>
                      <a:pt x="284" y="158"/>
                    </a:cubicBezTo>
                    <a:cubicBezTo>
                      <a:pt x="346" y="0"/>
                      <a:pt x="346" y="0"/>
                      <a:pt x="346" y="0"/>
                    </a:cubicBezTo>
                    <a:cubicBezTo>
                      <a:pt x="184" y="50"/>
                      <a:pt x="184" y="50"/>
                      <a:pt x="184" y="50"/>
                    </a:cubicBezTo>
                    <a:cubicBezTo>
                      <a:pt x="218" y="87"/>
                      <a:pt x="218" y="87"/>
                      <a:pt x="218" y="87"/>
                    </a:cubicBezTo>
                    <a:cubicBezTo>
                      <a:pt x="99" y="190"/>
                      <a:pt x="99" y="190"/>
                      <a:pt x="99" y="190"/>
                    </a:cubicBezTo>
                    <a:lnTo>
                      <a:pt x="41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9"/>
              <p:cNvSpPr>
                <a:spLocks/>
              </p:cNvSpPr>
              <p:nvPr/>
            </p:nvSpPr>
            <p:spPr bwMode="auto">
              <a:xfrm>
                <a:off x="3132963" y="3377178"/>
                <a:ext cx="355480" cy="298946"/>
              </a:xfrm>
              <a:custGeom>
                <a:avLst/>
                <a:gdLst>
                  <a:gd name="T0" fmla="*/ 407 w 527"/>
                  <a:gd name="T1" fmla="*/ 0 h 443"/>
                  <a:gd name="T2" fmla="*/ 294 w 527"/>
                  <a:gd name="T3" fmla="*/ 190 h 443"/>
                  <a:gd name="T4" fmla="*/ 280 w 527"/>
                  <a:gd name="T5" fmla="*/ 105 h 443"/>
                  <a:gd name="T6" fmla="*/ 295 w 527"/>
                  <a:gd name="T7" fmla="*/ 77 h 443"/>
                  <a:gd name="T8" fmla="*/ 263 w 527"/>
                  <a:gd name="T9" fmla="*/ 44 h 443"/>
                  <a:gd name="T10" fmla="*/ 230 w 527"/>
                  <a:gd name="T11" fmla="*/ 77 h 443"/>
                  <a:gd name="T12" fmla="*/ 246 w 527"/>
                  <a:gd name="T13" fmla="*/ 105 h 443"/>
                  <a:gd name="T14" fmla="*/ 232 w 527"/>
                  <a:gd name="T15" fmla="*/ 189 h 443"/>
                  <a:gd name="T16" fmla="*/ 120 w 527"/>
                  <a:gd name="T17" fmla="*/ 0 h 443"/>
                  <a:gd name="T18" fmla="*/ 2 w 527"/>
                  <a:gd name="T19" fmla="*/ 125 h 443"/>
                  <a:gd name="T20" fmla="*/ 0 w 527"/>
                  <a:gd name="T21" fmla="*/ 125 h 443"/>
                  <a:gd name="T22" fmla="*/ 0 w 527"/>
                  <a:gd name="T23" fmla="*/ 402 h 443"/>
                  <a:gd name="T24" fmla="*/ 1 w 527"/>
                  <a:gd name="T25" fmla="*/ 402 h 443"/>
                  <a:gd name="T26" fmla="*/ 263 w 527"/>
                  <a:gd name="T27" fmla="*/ 443 h 443"/>
                  <a:gd name="T28" fmla="*/ 526 w 527"/>
                  <a:gd name="T29" fmla="*/ 402 h 443"/>
                  <a:gd name="T30" fmla="*/ 527 w 527"/>
                  <a:gd name="T31" fmla="*/ 402 h 443"/>
                  <a:gd name="T32" fmla="*/ 527 w 527"/>
                  <a:gd name="T33" fmla="*/ 125 h 443"/>
                  <a:gd name="T34" fmla="*/ 525 w 527"/>
                  <a:gd name="T35" fmla="*/ 125 h 443"/>
                  <a:gd name="T36" fmla="*/ 407 w 527"/>
                  <a:gd name="T37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7" h="443">
                    <a:moveTo>
                      <a:pt x="407" y="0"/>
                    </a:moveTo>
                    <a:cubicBezTo>
                      <a:pt x="294" y="190"/>
                      <a:pt x="294" y="190"/>
                      <a:pt x="294" y="190"/>
                    </a:cubicBezTo>
                    <a:cubicBezTo>
                      <a:pt x="280" y="105"/>
                      <a:pt x="280" y="105"/>
                      <a:pt x="280" y="105"/>
                    </a:cubicBezTo>
                    <a:cubicBezTo>
                      <a:pt x="289" y="99"/>
                      <a:pt x="295" y="89"/>
                      <a:pt x="295" y="77"/>
                    </a:cubicBezTo>
                    <a:cubicBezTo>
                      <a:pt x="295" y="59"/>
                      <a:pt x="281" y="44"/>
                      <a:pt x="263" y="44"/>
                    </a:cubicBezTo>
                    <a:cubicBezTo>
                      <a:pt x="245" y="44"/>
                      <a:pt x="230" y="59"/>
                      <a:pt x="230" y="77"/>
                    </a:cubicBezTo>
                    <a:cubicBezTo>
                      <a:pt x="230" y="89"/>
                      <a:pt x="237" y="99"/>
                      <a:pt x="246" y="105"/>
                    </a:cubicBezTo>
                    <a:cubicBezTo>
                      <a:pt x="232" y="189"/>
                      <a:pt x="232" y="189"/>
                      <a:pt x="232" y="189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56" y="27"/>
                      <a:pt x="12" y="72"/>
                      <a:pt x="2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402"/>
                      <a:pt x="0" y="402"/>
                      <a:pt x="0" y="402"/>
                    </a:cubicBezTo>
                    <a:cubicBezTo>
                      <a:pt x="1" y="402"/>
                      <a:pt x="1" y="402"/>
                      <a:pt x="1" y="402"/>
                    </a:cubicBezTo>
                    <a:cubicBezTo>
                      <a:pt x="14" y="425"/>
                      <a:pt x="126" y="443"/>
                      <a:pt x="263" y="443"/>
                    </a:cubicBezTo>
                    <a:cubicBezTo>
                      <a:pt x="401" y="443"/>
                      <a:pt x="513" y="425"/>
                      <a:pt x="526" y="402"/>
                    </a:cubicBezTo>
                    <a:cubicBezTo>
                      <a:pt x="527" y="402"/>
                      <a:pt x="527" y="402"/>
                      <a:pt x="527" y="402"/>
                    </a:cubicBezTo>
                    <a:cubicBezTo>
                      <a:pt x="527" y="125"/>
                      <a:pt x="527" y="125"/>
                      <a:pt x="527" y="125"/>
                    </a:cubicBezTo>
                    <a:cubicBezTo>
                      <a:pt x="525" y="125"/>
                      <a:pt x="525" y="125"/>
                      <a:pt x="525" y="125"/>
                    </a:cubicBezTo>
                    <a:cubicBezTo>
                      <a:pt x="515" y="72"/>
                      <a:pt x="471" y="27"/>
                      <a:pt x="40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0"/>
              <p:cNvSpPr>
                <a:spLocks/>
              </p:cNvSpPr>
              <p:nvPr/>
            </p:nvSpPr>
            <p:spPr bwMode="auto">
              <a:xfrm>
                <a:off x="3598655" y="3487105"/>
                <a:ext cx="54536" cy="68241"/>
              </a:xfrm>
              <a:custGeom>
                <a:avLst/>
                <a:gdLst>
                  <a:gd name="T0" fmla="*/ 0 w 81"/>
                  <a:gd name="T1" fmla="*/ 0 h 101"/>
                  <a:gd name="T2" fmla="*/ 0 w 81"/>
                  <a:gd name="T3" fmla="*/ 55 h 101"/>
                  <a:gd name="T4" fmla="*/ 40 w 81"/>
                  <a:gd name="T5" fmla="*/ 101 h 101"/>
                  <a:gd name="T6" fmla="*/ 81 w 81"/>
                  <a:gd name="T7" fmla="*/ 56 h 101"/>
                  <a:gd name="T8" fmla="*/ 81 w 81"/>
                  <a:gd name="T9" fmla="*/ 0 h 101"/>
                  <a:gd name="T10" fmla="*/ 59 w 81"/>
                  <a:gd name="T11" fmla="*/ 0 h 101"/>
                  <a:gd name="T12" fmla="*/ 59 w 81"/>
                  <a:gd name="T13" fmla="*/ 57 h 101"/>
                  <a:gd name="T14" fmla="*/ 40 w 81"/>
                  <a:gd name="T15" fmla="*/ 83 h 101"/>
                  <a:gd name="T16" fmla="*/ 22 w 81"/>
                  <a:gd name="T17" fmla="*/ 57 h 101"/>
                  <a:gd name="T18" fmla="*/ 22 w 81"/>
                  <a:gd name="T19" fmla="*/ 0 h 101"/>
                  <a:gd name="T20" fmla="*/ 0 w 81"/>
                  <a:gd name="T21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" h="101">
                    <a:moveTo>
                      <a:pt x="0" y="0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87"/>
                      <a:pt x="15" y="101"/>
                      <a:pt x="40" y="101"/>
                    </a:cubicBezTo>
                    <a:cubicBezTo>
                      <a:pt x="65" y="101"/>
                      <a:pt x="81" y="86"/>
                      <a:pt x="81" y="56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59" y="75"/>
                      <a:pt x="52" y="83"/>
                      <a:pt x="40" y="83"/>
                    </a:cubicBezTo>
                    <a:cubicBezTo>
                      <a:pt x="29" y="83"/>
                      <a:pt x="22" y="74"/>
                      <a:pt x="22" y="57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31"/>
              <p:cNvSpPr>
                <a:spLocks noEditPoints="1"/>
              </p:cNvSpPr>
              <p:nvPr/>
            </p:nvSpPr>
            <p:spPr bwMode="auto">
              <a:xfrm>
                <a:off x="3666040" y="3486534"/>
                <a:ext cx="47968" cy="67384"/>
              </a:xfrm>
              <a:custGeom>
                <a:avLst/>
                <a:gdLst>
                  <a:gd name="T0" fmla="*/ 31 w 71"/>
                  <a:gd name="T1" fmla="*/ 0 h 100"/>
                  <a:gd name="T2" fmla="*/ 0 w 71"/>
                  <a:gd name="T3" fmla="*/ 2 h 100"/>
                  <a:gd name="T4" fmla="*/ 0 w 71"/>
                  <a:gd name="T5" fmla="*/ 100 h 100"/>
                  <a:gd name="T6" fmla="*/ 23 w 71"/>
                  <a:gd name="T7" fmla="*/ 100 h 100"/>
                  <a:gd name="T8" fmla="*/ 23 w 71"/>
                  <a:gd name="T9" fmla="*/ 65 h 100"/>
                  <a:gd name="T10" fmla="*/ 30 w 71"/>
                  <a:gd name="T11" fmla="*/ 65 h 100"/>
                  <a:gd name="T12" fmla="*/ 62 w 71"/>
                  <a:gd name="T13" fmla="*/ 55 h 100"/>
                  <a:gd name="T14" fmla="*/ 71 w 71"/>
                  <a:gd name="T15" fmla="*/ 31 h 100"/>
                  <a:gd name="T16" fmla="*/ 61 w 71"/>
                  <a:gd name="T17" fmla="*/ 8 h 100"/>
                  <a:gd name="T18" fmla="*/ 31 w 71"/>
                  <a:gd name="T19" fmla="*/ 0 h 100"/>
                  <a:gd name="T20" fmla="*/ 30 w 71"/>
                  <a:gd name="T21" fmla="*/ 48 h 100"/>
                  <a:gd name="T22" fmla="*/ 23 w 71"/>
                  <a:gd name="T23" fmla="*/ 47 h 100"/>
                  <a:gd name="T24" fmla="*/ 23 w 71"/>
                  <a:gd name="T25" fmla="*/ 18 h 100"/>
                  <a:gd name="T26" fmla="*/ 32 w 71"/>
                  <a:gd name="T27" fmla="*/ 17 h 100"/>
                  <a:gd name="T28" fmla="*/ 49 w 71"/>
                  <a:gd name="T29" fmla="*/ 32 h 100"/>
                  <a:gd name="T30" fmla="*/ 30 w 71"/>
                  <a:gd name="T31" fmla="*/ 4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1" h="100">
                    <a:moveTo>
                      <a:pt x="31" y="0"/>
                    </a:moveTo>
                    <a:cubicBezTo>
                      <a:pt x="17" y="0"/>
                      <a:pt x="7" y="1"/>
                      <a:pt x="0" y="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23" y="65"/>
                      <a:pt x="23" y="65"/>
                      <a:pt x="23" y="65"/>
                    </a:cubicBezTo>
                    <a:cubicBezTo>
                      <a:pt x="25" y="65"/>
                      <a:pt x="27" y="65"/>
                      <a:pt x="30" y="65"/>
                    </a:cubicBezTo>
                    <a:cubicBezTo>
                      <a:pt x="43" y="65"/>
                      <a:pt x="55" y="62"/>
                      <a:pt x="62" y="55"/>
                    </a:cubicBezTo>
                    <a:cubicBezTo>
                      <a:pt x="68" y="49"/>
                      <a:pt x="71" y="41"/>
                      <a:pt x="71" y="31"/>
                    </a:cubicBezTo>
                    <a:cubicBezTo>
                      <a:pt x="71" y="22"/>
                      <a:pt x="67" y="13"/>
                      <a:pt x="61" y="8"/>
                    </a:cubicBezTo>
                    <a:cubicBezTo>
                      <a:pt x="54" y="3"/>
                      <a:pt x="44" y="0"/>
                      <a:pt x="31" y="0"/>
                    </a:cubicBezTo>
                    <a:close/>
                    <a:moveTo>
                      <a:pt x="30" y="48"/>
                    </a:moveTo>
                    <a:cubicBezTo>
                      <a:pt x="27" y="48"/>
                      <a:pt x="24" y="48"/>
                      <a:pt x="23" y="4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4" y="18"/>
                      <a:pt x="27" y="17"/>
                      <a:pt x="32" y="17"/>
                    </a:cubicBezTo>
                    <a:cubicBezTo>
                      <a:pt x="43" y="17"/>
                      <a:pt x="49" y="23"/>
                      <a:pt x="49" y="32"/>
                    </a:cubicBezTo>
                    <a:cubicBezTo>
                      <a:pt x="49" y="42"/>
                      <a:pt x="42" y="48"/>
                      <a:pt x="3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 userDrawn="1"/>
        </p:nvGrpSpPr>
        <p:grpSpPr>
          <a:xfrm>
            <a:off x="11079206" y="293364"/>
            <a:ext cx="439701" cy="459830"/>
            <a:chOff x="5181486" y="4265651"/>
            <a:chExt cx="414516" cy="414516"/>
          </a:xfrm>
        </p:grpSpPr>
        <p:sp>
          <p:nvSpPr>
            <p:cNvPr id="24" name="椭圆 23"/>
            <p:cNvSpPr/>
            <p:nvPr/>
          </p:nvSpPr>
          <p:spPr>
            <a:xfrm>
              <a:off x="5181486" y="4265651"/>
              <a:ext cx="414516" cy="414516"/>
            </a:xfrm>
            <a:prstGeom prst="ellipse">
              <a:avLst/>
            </a:prstGeom>
            <a:solidFill>
              <a:schemeClr val="accent4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5287222" y="4375239"/>
              <a:ext cx="253419" cy="172633"/>
              <a:chOff x="4895160" y="4287159"/>
              <a:chExt cx="571418" cy="389258"/>
            </a:xfrm>
            <a:solidFill>
              <a:schemeClr val="bg1"/>
            </a:solidFill>
          </p:grpSpPr>
          <p:sp>
            <p:nvSpPr>
              <p:cNvPr id="26" name="Freeform 327"/>
              <p:cNvSpPr>
                <a:spLocks noEditPoints="1"/>
              </p:cNvSpPr>
              <p:nvPr/>
            </p:nvSpPr>
            <p:spPr bwMode="auto">
              <a:xfrm>
                <a:off x="4895160" y="4287159"/>
                <a:ext cx="438051" cy="389258"/>
              </a:xfrm>
              <a:custGeom>
                <a:avLst/>
                <a:gdLst>
                  <a:gd name="T0" fmla="*/ 166 w 171"/>
                  <a:gd name="T1" fmla="*/ 0 h 152"/>
                  <a:gd name="T2" fmla="*/ 5 w 171"/>
                  <a:gd name="T3" fmla="*/ 0 h 152"/>
                  <a:gd name="T4" fmla="*/ 0 w 171"/>
                  <a:gd name="T5" fmla="*/ 5 h 152"/>
                  <a:gd name="T6" fmla="*/ 0 w 171"/>
                  <a:gd name="T7" fmla="*/ 146 h 152"/>
                  <a:gd name="T8" fmla="*/ 5 w 171"/>
                  <a:gd name="T9" fmla="*/ 152 h 152"/>
                  <a:gd name="T10" fmla="*/ 166 w 171"/>
                  <a:gd name="T11" fmla="*/ 152 h 152"/>
                  <a:gd name="T12" fmla="*/ 171 w 171"/>
                  <a:gd name="T13" fmla="*/ 146 h 152"/>
                  <a:gd name="T14" fmla="*/ 171 w 171"/>
                  <a:gd name="T15" fmla="*/ 5 h 152"/>
                  <a:gd name="T16" fmla="*/ 166 w 171"/>
                  <a:gd name="T17" fmla="*/ 0 h 152"/>
                  <a:gd name="T18" fmla="*/ 132 w 171"/>
                  <a:gd name="T19" fmla="*/ 12 h 152"/>
                  <a:gd name="T20" fmla="*/ 139 w 171"/>
                  <a:gd name="T21" fmla="*/ 19 h 152"/>
                  <a:gd name="T22" fmla="*/ 132 w 171"/>
                  <a:gd name="T23" fmla="*/ 26 h 152"/>
                  <a:gd name="T24" fmla="*/ 124 w 171"/>
                  <a:gd name="T25" fmla="*/ 19 h 152"/>
                  <a:gd name="T26" fmla="*/ 132 w 171"/>
                  <a:gd name="T27" fmla="*/ 12 h 152"/>
                  <a:gd name="T28" fmla="*/ 110 w 171"/>
                  <a:gd name="T29" fmla="*/ 12 h 152"/>
                  <a:gd name="T30" fmla="*/ 118 w 171"/>
                  <a:gd name="T31" fmla="*/ 19 h 152"/>
                  <a:gd name="T32" fmla="*/ 110 w 171"/>
                  <a:gd name="T33" fmla="*/ 26 h 152"/>
                  <a:gd name="T34" fmla="*/ 103 w 171"/>
                  <a:gd name="T35" fmla="*/ 19 h 152"/>
                  <a:gd name="T36" fmla="*/ 110 w 171"/>
                  <a:gd name="T37" fmla="*/ 12 h 152"/>
                  <a:gd name="T38" fmla="*/ 160 w 171"/>
                  <a:gd name="T39" fmla="*/ 141 h 152"/>
                  <a:gd name="T40" fmla="*/ 11 w 171"/>
                  <a:gd name="T41" fmla="*/ 141 h 152"/>
                  <a:gd name="T42" fmla="*/ 11 w 171"/>
                  <a:gd name="T43" fmla="*/ 38 h 152"/>
                  <a:gd name="T44" fmla="*/ 160 w 171"/>
                  <a:gd name="T45" fmla="*/ 38 h 152"/>
                  <a:gd name="T46" fmla="*/ 160 w 171"/>
                  <a:gd name="T47" fmla="*/ 141 h 152"/>
                  <a:gd name="T48" fmla="*/ 153 w 171"/>
                  <a:gd name="T49" fmla="*/ 26 h 152"/>
                  <a:gd name="T50" fmla="*/ 146 w 171"/>
                  <a:gd name="T51" fmla="*/ 19 h 152"/>
                  <a:gd name="T52" fmla="*/ 153 w 171"/>
                  <a:gd name="T53" fmla="*/ 12 h 152"/>
                  <a:gd name="T54" fmla="*/ 160 w 171"/>
                  <a:gd name="T55" fmla="*/ 19 h 152"/>
                  <a:gd name="T56" fmla="*/ 153 w 171"/>
                  <a:gd name="T57" fmla="*/ 2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1" h="152">
                    <a:moveTo>
                      <a:pt x="166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9"/>
                      <a:pt x="2" y="152"/>
                      <a:pt x="5" y="152"/>
                    </a:cubicBezTo>
                    <a:cubicBezTo>
                      <a:pt x="166" y="152"/>
                      <a:pt x="166" y="152"/>
                      <a:pt x="166" y="152"/>
                    </a:cubicBezTo>
                    <a:cubicBezTo>
                      <a:pt x="169" y="152"/>
                      <a:pt x="171" y="149"/>
                      <a:pt x="171" y="146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1" y="2"/>
                      <a:pt x="169" y="0"/>
                      <a:pt x="166" y="0"/>
                    </a:cubicBezTo>
                    <a:close/>
                    <a:moveTo>
                      <a:pt x="132" y="12"/>
                    </a:moveTo>
                    <a:cubicBezTo>
                      <a:pt x="136" y="12"/>
                      <a:pt x="139" y="15"/>
                      <a:pt x="139" y="19"/>
                    </a:cubicBezTo>
                    <a:cubicBezTo>
                      <a:pt x="139" y="23"/>
                      <a:pt x="136" y="26"/>
                      <a:pt x="132" y="26"/>
                    </a:cubicBezTo>
                    <a:cubicBezTo>
                      <a:pt x="128" y="26"/>
                      <a:pt x="124" y="23"/>
                      <a:pt x="124" y="19"/>
                    </a:cubicBezTo>
                    <a:cubicBezTo>
                      <a:pt x="124" y="15"/>
                      <a:pt x="128" y="12"/>
                      <a:pt x="132" y="12"/>
                    </a:cubicBezTo>
                    <a:close/>
                    <a:moveTo>
                      <a:pt x="110" y="12"/>
                    </a:moveTo>
                    <a:cubicBezTo>
                      <a:pt x="114" y="12"/>
                      <a:pt x="118" y="15"/>
                      <a:pt x="118" y="19"/>
                    </a:cubicBezTo>
                    <a:cubicBezTo>
                      <a:pt x="118" y="23"/>
                      <a:pt x="114" y="26"/>
                      <a:pt x="110" y="26"/>
                    </a:cubicBezTo>
                    <a:cubicBezTo>
                      <a:pt x="106" y="26"/>
                      <a:pt x="103" y="23"/>
                      <a:pt x="103" y="19"/>
                    </a:cubicBezTo>
                    <a:cubicBezTo>
                      <a:pt x="103" y="15"/>
                      <a:pt x="106" y="12"/>
                      <a:pt x="110" y="12"/>
                    </a:cubicBezTo>
                    <a:close/>
                    <a:moveTo>
                      <a:pt x="160" y="141"/>
                    </a:moveTo>
                    <a:cubicBezTo>
                      <a:pt x="11" y="141"/>
                      <a:pt x="11" y="141"/>
                      <a:pt x="11" y="141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60" y="38"/>
                      <a:pt x="160" y="38"/>
                      <a:pt x="160" y="38"/>
                    </a:cubicBezTo>
                    <a:lnTo>
                      <a:pt x="160" y="141"/>
                    </a:lnTo>
                    <a:close/>
                    <a:moveTo>
                      <a:pt x="153" y="26"/>
                    </a:moveTo>
                    <a:cubicBezTo>
                      <a:pt x="149" y="26"/>
                      <a:pt x="146" y="23"/>
                      <a:pt x="146" y="19"/>
                    </a:cubicBezTo>
                    <a:cubicBezTo>
                      <a:pt x="146" y="15"/>
                      <a:pt x="149" y="12"/>
                      <a:pt x="153" y="12"/>
                    </a:cubicBezTo>
                    <a:cubicBezTo>
                      <a:pt x="157" y="12"/>
                      <a:pt x="160" y="15"/>
                      <a:pt x="160" y="19"/>
                    </a:cubicBezTo>
                    <a:cubicBezTo>
                      <a:pt x="160" y="23"/>
                      <a:pt x="157" y="26"/>
                      <a:pt x="15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Rectangle 328"/>
              <p:cNvSpPr>
                <a:spLocks noChangeArrowheads="1"/>
              </p:cNvSpPr>
              <p:nvPr/>
            </p:nvSpPr>
            <p:spPr bwMode="auto">
              <a:xfrm>
                <a:off x="4953712" y="4417273"/>
                <a:ext cx="315527" cy="5963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Rectangle 329"/>
              <p:cNvSpPr>
                <a:spLocks noChangeArrowheads="1"/>
              </p:cNvSpPr>
              <p:nvPr/>
            </p:nvSpPr>
            <p:spPr bwMode="auto">
              <a:xfrm>
                <a:off x="4953712" y="4501847"/>
                <a:ext cx="99754" cy="1051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Rectangle 330"/>
              <p:cNvSpPr>
                <a:spLocks noChangeArrowheads="1"/>
              </p:cNvSpPr>
              <p:nvPr/>
            </p:nvSpPr>
            <p:spPr bwMode="auto">
              <a:xfrm>
                <a:off x="5071899" y="4505100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Rectangle 331"/>
              <p:cNvSpPr>
                <a:spLocks noChangeArrowheads="1"/>
              </p:cNvSpPr>
              <p:nvPr/>
            </p:nvSpPr>
            <p:spPr bwMode="auto">
              <a:xfrm>
                <a:off x="5071899" y="4548471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Rectangle 332"/>
              <p:cNvSpPr>
                <a:spLocks noChangeArrowheads="1"/>
              </p:cNvSpPr>
              <p:nvPr/>
            </p:nvSpPr>
            <p:spPr bwMode="auto">
              <a:xfrm>
                <a:off x="5071899" y="4589674"/>
                <a:ext cx="107344" cy="1518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33"/>
              <p:cNvSpPr>
                <a:spLocks/>
              </p:cNvSpPr>
              <p:nvPr/>
            </p:nvSpPr>
            <p:spPr bwMode="auto">
              <a:xfrm>
                <a:off x="5225867" y="4569073"/>
                <a:ext cx="40119" cy="41203"/>
              </a:xfrm>
              <a:custGeom>
                <a:avLst/>
                <a:gdLst>
                  <a:gd name="T0" fmla="*/ 11 w 37"/>
                  <a:gd name="T1" fmla="*/ 0 h 38"/>
                  <a:gd name="T2" fmla="*/ 11 w 37"/>
                  <a:gd name="T3" fmla="*/ 2 h 38"/>
                  <a:gd name="T4" fmla="*/ 0 w 37"/>
                  <a:gd name="T5" fmla="*/ 38 h 38"/>
                  <a:gd name="T6" fmla="*/ 35 w 37"/>
                  <a:gd name="T7" fmla="*/ 26 h 38"/>
                  <a:gd name="T8" fmla="*/ 37 w 37"/>
                  <a:gd name="T9" fmla="*/ 26 h 38"/>
                  <a:gd name="T10" fmla="*/ 11 w 37"/>
                  <a:gd name="T1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">
                    <a:moveTo>
                      <a:pt x="11" y="0"/>
                    </a:moveTo>
                    <a:lnTo>
                      <a:pt x="11" y="2"/>
                    </a:lnTo>
                    <a:lnTo>
                      <a:pt x="0" y="38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34"/>
              <p:cNvSpPr>
                <a:spLocks/>
              </p:cNvSpPr>
              <p:nvPr/>
            </p:nvSpPr>
            <p:spPr bwMode="auto">
              <a:xfrm>
                <a:off x="5389594" y="4366311"/>
                <a:ext cx="76984" cy="79153"/>
              </a:xfrm>
              <a:custGeom>
                <a:avLst/>
                <a:gdLst>
                  <a:gd name="T0" fmla="*/ 23 w 30"/>
                  <a:gd name="T1" fmla="*/ 31 h 31"/>
                  <a:gd name="T2" fmla="*/ 28 w 30"/>
                  <a:gd name="T3" fmla="*/ 25 h 31"/>
                  <a:gd name="T4" fmla="*/ 28 w 30"/>
                  <a:gd name="T5" fmla="*/ 18 h 31"/>
                  <a:gd name="T6" fmla="*/ 13 w 30"/>
                  <a:gd name="T7" fmla="*/ 2 h 31"/>
                  <a:gd name="T8" fmla="*/ 6 w 30"/>
                  <a:gd name="T9" fmla="*/ 2 h 31"/>
                  <a:gd name="T10" fmla="*/ 0 w 30"/>
                  <a:gd name="T11" fmla="*/ 8 h 31"/>
                  <a:gd name="T12" fmla="*/ 23 w 30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1">
                    <a:moveTo>
                      <a:pt x="23" y="31"/>
                    </a:moveTo>
                    <a:cubicBezTo>
                      <a:pt x="28" y="25"/>
                      <a:pt x="28" y="25"/>
                      <a:pt x="28" y="25"/>
                    </a:cubicBezTo>
                    <a:cubicBezTo>
                      <a:pt x="30" y="23"/>
                      <a:pt x="30" y="20"/>
                      <a:pt x="28" y="18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0"/>
                      <a:pt x="8" y="0"/>
                      <a:pt x="6" y="2"/>
                    </a:cubicBezTo>
                    <a:cubicBezTo>
                      <a:pt x="0" y="8"/>
                      <a:pt x="0" y="8"/>
                      <a:pt x="0" y="8"/>
                    </a:cubicBezTo>
                    <a:lnTo>
                      <a:pt x="23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35"/>
              <p:cNvSpPr>
                <a:spLocks/>
              </p:cNvSpPr>
              <p:nvPr/>
            </p:nvSpPr>
            <p:spPr bwMode="auto">
              <a:xfrm>
                <a:off x="5258396" y="4394503"/>
                <a:ext cx="182160" cy="182160"/>
              </a:xfrm>
              <a:custGeom>
                <a:avLst/>
                <a:gdLst>
                  <a:gd name="T0" fmla="*/ 49 w 71"/>
                  <a:gd name="T1" fmla="*/ 0 h 71"/>
                  <a:gd name="T2" fmla="*/ 48 w 71"/>
                  <a:gd name="T3" fmla="*/ 0 h 71"/>
                  <a:gd name="T4" fmla="*/ 2 w 71"/>
                  <a:gd name="T5" fmla="*/ 47 h 71"/>
                  <a:gd name="T6" fmla="*/ 2 w 71"/>
                  <a:gd name="T7" fmla="*/ 54 h 71"/>
                  <a:gd name="T8" fmla="*/ 2 w 71"/>
                  <a:gd name="T9" fmla="*/ 55 h 71"/>
                  <a:gd name="T10" fmla="*/ 8 w 71"/>
                  <a:gd name="T11" fmla="*/ 56 h 71"/>
                  <a:gd name="T12" fmla="*/ 9 w 71"/>
                  <a:gd name="T13" fmla="*/ 62 h 71"/>
                  <a:gd name="T14" fmla="*/ 9 w 71"/>
                  <a:gd name="T15" fmla="*/ 62 h 71"/>
                  <a:gd name="T16" fmla="*/ 15 w 71"/>
                  <a:gd name="T17" fmla="*/ 63 h 71"/>
                  <a:gd name="T18" fmla="*/ 16 w 71"/>
                  <a:gd name="T19" fmla="*/ 69 h 71"/>
                  <a:gd name="T20" fmla="*/ 17 w 71"/>
                  <a:gd name="T21" fmla="*/ 69 h 71"/>
                  <a:gd name="T22" fmla="*/ 24 w 71"/>
                  <a:gd name="T23" fmla="*/ 69 h 71"/>
                  <a:gd name="T24" fmla="*/ 71 w 71"/>
                  <a:gd name="T25" fmla="*/ 23 h 71"/>
                  <a:gd name="T26" fmla="*/ 71 w 71"/>
                  <a:gd name="T27" fmla="*/ 22 h 71"/>
                  <a:gd name="T28" fmla="*/ 49 w 71"/>
                  <a:gd name="T2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1" h="71">
                    <a:moveTo>
                      <a:pt x="49" y="0"/>
                    </a:moveTo>
                    <a:cubicBezTo>
                      <a:pt x="49" y="0"/>
                      <a:pt x="48" y="0"/>
                      <a:pt x="48" y="0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0" y="49"/>
                      <a:pt x="0" y="52"/>
                      <a:pt x="2" y="54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4" y="56"/>
                      <a:pt x="6" y="57"/>
                      <a:pt x="8" y="56"/>
                    </a:cubicBezTo>
                    <a:cubicBezTo>
                      <a:pt x="7" y="58"/>
                      <a:pt x="7" y="60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11" y="64"/>
                      <a:pt x="13" y="64"/>
                      <a:pt x="15" y="63"/>
                    </a:cubicBezTo>
                    <a:cubicBezTo>
                      <a:pt x="14" y="65"/>
                      <a:pt x="15" y="67"/>
                      <a:pt x="16" y="69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9" y="71"/>
                      <a:pt x="22" y="71"/>
                      <a:pt x="24" y="69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3"/>
                      <a:pt x="71" y="22"/>
                      <a:pt x="71" y="22"/>
                    </a:cubicBezTo>
                    <a:lnTo>
                      <a:pt x="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5" name="组合 34"/>
          <p:cNvGrpSpPr/>
          <p:nvPr userDrawn="1"/>
        </p:nvGrpSpPr>
        <p:grpSpPr>
          <a:xfrm>
            <a:off x="10500817" y="293364"/>
            <a:ext cx="439701" cy="459830"/>
            <a:chOff x="4626437" y="4265651"/>
            <a:chExt cx="414516" cy="414516"/>
          </a:xfrm>
        </p:grpSpPr>
        <p:sp>
          <p:nvSpPr>
            <p:cNvPr id="36" name="椭圆 35"/>
            <p:cNvSpPr/>
            <p:nvPr/>
          </p:nvSpPr>
          <p:spPr>
            <a:xfrm>
              <a:off x="4626437" y="4265651"/>
              <a:ext cx="414516" cy="414516"/>
            </a:xfrm>
            <a:prstGeom prst="ellipse">
              <a:avLst/>
            </a:prstGeom>
            <a:solidFill>
              <a:schemeClr val="accent3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710891" y="4356960"/>
              <a:ext cx="232896" cy="199705"/>
              <a:chOff x="3546346" y="2339026"/>
              <a:chExt cx="897787" cy="769842"/>
            </a:xfrm>
            <a:solidFill>
              <a:schemeClr val="bg1"/>
            </a:solidFill>
          </p:grpSpPr>
          <p:sp>
            <p:nvSpPr>
              <p:cNvPr id="38" name="Rectangle 227"/>
              <p:cNvSpPr>
                <a:spLocks noChangeArrowheads="1"/>
              </p:cNvSpPr>
              <p:nvPr/>
            </p:nvSpPr>
            <p:spPr bwMode="auto">
              <a:xfrm>
                <a:off x="3561526" y="3077423"/>
                <a:ext cx="882607" cy="3144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228"/>
              <p:cNvSpPr>
                <a:spLocks/>
              </p:cNvSpPr>
              <p:nvPr/>
            </p:nvSpPr>
            <p:spPr bwMode="auto">
              <a:xfrm>
                <a:off x="3617909" y="2844302"/>
                <a:ext cx="125777" cy="210351"/>
              </a:xfrm>
              <a:custGeom>
                <a:avLst/>
                <a:gdLst>
                  <a:gd name="T0" fmla="*/ 6 w 49"/>
                  <a:gd name="T1" fmla="*/ 82 h 82"/>
                  <a:gd name="T2" fmla="*/ 43 w 49"/>
                  <a:gd name="T3" fmla="*/ 82 h 82"/>
                  <a:gd name="T4" fmla="*/ 49 w 49"/>
                  <a:gd name="T5" fmla="*/ 76 h 82"/>
                  <a:gd name="T6" fmla="*/ 49 w 49"/>
                  <a:gd name="T7" fmla="*/ 0 h 82"/>
                  <a:gd name="T8" fmla="*/ 0 w 49"/>
                  <a:gd name="T9" fmla="*/ 49 h 82"/>
                  <a:gd name="T10" fmla="*/ 0 w 49"/>
                  <a:gd name="T11" fmla="*/ 76 h 82"/>
                  <a:gd name="T12" fmla="*/ 6 w 49"/>
                  <a:gd name="T13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82">
                    <a:moveTo>
                      <a:pt x="6" y="82"/>
                    </a:moveTo>
                    <a:cubicBezTo>
                      <a:pt x="43" y="82"/>
                      <a:pt x="43" y="82"/>
                      <a:pt x="43" y="82"/>
                    </a:cubicBezTo>
                    <a:cubicBezTo>
                      <a:pt x="46" y="82"/>
                      <a:pt x="49" y="79"/>
                      <a:pt x="49" y="76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9"/>
                      <a:pt x="3" y="82"/>
                      <a:pt x="6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Freeform 229"/>
              <p:cNvSpPr>
                <a:spLocks/>
              </p:cNvSpPr>
              <p:nvPr/>
            </p:nvSpPr>
            <p:spPr bwMode="auto">
              <a:xfrm>
                <a:off x="3779467" y="2682744"/>
                <a:ext cx="122524" cy="371910"/>
              </a:xfrm>
              <a:custGeom>
                <a:avLst/>
                <a:gdLst>
                  <a:gd name="T0" fmla="*/ 5 w 48"/>
                  <a:gd name="T1" fmla="*/ 145 h 145"/>
                  <a:gd name="T2" fmla="*/ 43 w 48"/>
                  <a:gd name="T3" fmla="*/ 145 h 145"/>
                  <a:gd name="T4" fmla="*/ 48 w 48"/>
                  <a:gd name="T5" fmla="*/ 139 h 145"/>
                  <a:gd name="T6" fmla="*/ 48 w 48"/>
                  <a:gd name="T7" fmla="*/ 0 h 145"/>
                  <a:gd name="T8" fmla="*/ 0 w 48"/>
                  <a:gd name="T9" fmla="*/ 49 h 145"/>
                  <a:gd name="T10" fmla="*/ 0 w 48"/>
                  <a:gd name="T11" fmla="*/ 139 h 145"/>
                  <a:gd name="T12" fmla="*/ 5 w 48"/>
                  <a:gd name="T13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5">
                    <a:moveTo>
                      <a:pt x="5" y="145"/>
                    </a:moveTo>
                    <a:cubicBezTo>
                      <a:pt x="43" y="145"/>
                      <a:pt x="43" y="145"/>
                      <a:pt x="43" y="145"/>
                    </a:cubicBezTo>
                    <a:cubicBezTo>
                      <a:pt x="46" y="145"/>
                      <a:pt x="48" y="142"/>
                      <a:pt x="48" y="139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42"/>
                      <a:pt x="2" y="145"/>
                      <a:pt x="5" y="1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Freeform 230"/>
              <p:cNvSpPr>
                <a:spLocks/>
              </p:cNvSpPr>
              <p:nvPr/>
            </p:nvSpPr>
            <p:spPr bwMode="auto">
              <a:xfrm>
                <a:off x="3938857" y="2713104"/>
                <a:ext cx="124693" cy="341550"/>
              </a:xfrm>
              <a:custGeom>
                <a:avLst/>
                <a:gdLst>
                  <a:gd name="T0" fmla="*/ 22 w 49"/>
                  <a:gd name="T1" fmla="*/ 22 h 133"/>
                  <a:gd name="T2" fmla="*/ 0 w 49"/>
                  <a:gd name="T3" fmla="*/ 0 h 133"/>
                  <a:gd name="T4" fmla="*/ 0 w 49"/>
                  <a:gd name="T5" fmla="*/ 127 h 133"/>
                  <a:gd name="T6" fmla="*/ 6 w 49"/>
                  <a:gd name="T7" fmla="*/ 133 h 133"/>
                  <a:gd name="T8" fmla="*/ 43 w 49"/>
                  <a:gd name="T9" fmla="*/ 133 h 133"/>
                  <a:gd name="T10" fmla="*/ 49 w 49"/>
                  <a:gd name="T11" fmla="*/ 127 h 133"/>
                  <a:gd name="T12" fmla="*/ 49 w 49"/>
                  <a:gd name="T13" fmla="*/ 26 h 133"/>
                  <a:gd name="T14" fmla="*/ 38 w 49"/>
                  <a:gd name="T15" fmla="*/ 29 h 133"/>
                  <a:gd name="T16" fmla="*/ 22 w 49"/>
                  <a:gd name="T17" fmla="*/ 2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133">
                    <a:moveTo>
                      <a:pt x="22" y="2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30"/>
                      <a:pt x="3" y="133"/>
                      <a:pt x="6" y="133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6" y="133"/>
                      <a:pt x="49" y="130"/>
                      <a:pt x="49" y="127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6" y="28"/>
                      <a:pt x="42" y="29"/>
                      <a:pt x="38" y="29"/>
                    </a:cubicBezTo>
                    <a:cubicBezTo>
                      <a:pt x="32" y="29"/>
                      <a:pt x="27" y="26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Freeform 231"/>
              <p:cNvSpPr>
                <a:spLocks/>
              </p:cNvSpPr>
              <p:nvPr/>
            </p:nvSpPr>
            <p:spPr bwMode="auto">
              <a:xfrm>
                <a:off x="4100415" y="2624193"/>
                <a:ext cx="122524" cy="430461"/>
              </a:xfrm>
              <a:custGeom>
                <a:avLst/>
                <a:gdLst>
                  <a:gd name="T0" fmla="*/ 5 w 48"/>
                  <a:gd name="T1" fmla="*/ 168 h 168"/>
                  <a:gd name="T2" fmla="*/ 43 w 48"/>
                  <a:gd name="T3" fmla="*/ 168 h 168"/>
                  <a:gd name="T4" fmla="*/ 48 w 48"/>
                  <a:gd name="T5" fmla="*/ 162 h 168"/>
                  <a:gd name="T6" fmla="*/ 48 w 48"/>
                  <a:gd name="T7" fmla="*/ 0 h 168"/>
                  <a:gd name="T8" fmla="*/ 0 w 48"/>
                  <a:gd name="T9" fmla="*/ 48 h 168"/>
                  <a:gd name="T10" fmla="*/ 0 w 48"/>
                  <a:gd name="T11" fmla="*/ 162 h 168"/>
                  <a:gd name="T12" fmla="*/ 5 w 48"/>
                  <a:gd name="T1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68">
                    <a:moveTo>
                      <a:pt x="5" y="168"/>
                    </a:moveTo>
                    <a:cubicBezTo>
                      <a:pt x="43" y="168"/>
                      <a:pt x="43" y="168"/>
                      <a:pt x="43" y="168"/>
                    </a:cubicBezTo>
                    <a:cubicBezTo>
                      <a:pt x="46" y="168"/>
                      <a:pt x="48" y="165"/>
                      <a:pt x="48" y="16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62"/>
                      <a:pt x="0" y="162"/>
                      <a:pt x="0" y="162"/>
                    </a:cubicBezTo>
                    <a:cubicBezTo>
                      <a:pt x="0" y="165"/>
                      <a:pt x="2" y="168"/>
                      <a:pt x="5" y="1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Freeform 232"/>
              <p:cNvSpPr>
                <a:spLocks/>
              </p:cNvSpPr>
              <p:nvPr/>
            </p:nvSpPr>
            <p:spPr bwMode="auto">
              <a:xfrm>
                <a:off x="4258721" y="2513596"/>
                <a:ext cx="125777" cy="541058"/>
              </a:xfrm>
              <a:custGeom>
                <a:avLst/>
                <a:gdLst>
                  <a:gd name="T0" fmla="*/ 29 w 49"/>
                  <a:gd name="T1" fmla="*/ 0 h 211"/>
                  <a:gd name="T2" fmla="*/ 0 w 49"/>
                  <a:gd name="T3" fmla="*/ 29 h 211"/>
                  <a:gd name="T4" fmla="*/ 0 w 49"/>
                  <a:gd name="T5" fmla="*/ 205 h 211"/>
                  <a:gd name="T6" fmla="*/ 6 w 49"/>
                  <a:gd name="T7" fmla="*/ 211 h 211"/>
                  <a:gd name="T8" fmla="*/ 43 w 49"/>
                  <a:gd name="T9" fmla="*/ 211 h 211"/>
                  <a:gd name="T10" fmla="*/ 49 w 49"/>
                  <a:gd name="T11" fmla="*/ 205 h 211"/>
                  <a:gd name="T12" fmla="*/ 49 w 49"/>
                  <a:gd name="T13" fmla="*/ 22 h 211"/>
                  <a:gd name="T14" fmla="*/ 29 w 49"/>
                  <a:gd name="T15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211">
                    <a:moveTo>
                      <a:pt x="29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0" y="208"/>
                      <a:pt x="3" y="211"/>
                      <a:pt x="6" y="211"/>
                    </a:cubicBezTo>
                    <a:cubicBezTo>
                      <a:pt x="43" y="211"/>
                      <a:pt x="43" y="211"/>
                      <a:pt x="43" y="211"/>
                    </a:cubicBezTo>
                    <a:cubicBezTo>
                      <a:pt x="46" y="211"/>
                      <a:pt x="49" y="208"/>
                      <a:pt x="49" y="205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38" y="21"/>
                      <a:pt x="29" y="12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Freeform 233"/>
              <p:cNvSpPr>
                <a:spLocks/>
              </p:cNvSpPr>
              <p:nvPr/>
            </p:nvSpPr>
            <p:spPr bwMode="auto">
              <a:xfrm>
                <a:off x="3546346" y="2339026"/>
                <a:ext cx="871764" cy="610452"/>
              </a:xfrm>
              <a:custGeom>
                <a:avLst/>
                <a:gdLst>
                  <a:gd name="T0" fmla="*/ 20 w 340"/>
                  <a:gd name="T1" fmla="*/ 234 h 238"/>
                  <a:gd name="T2" fmla="*/ 140 w 340"/>
                  <a:gd name="T3" fmla="*/ 113 h 238"/>
                  <a:gd name="T4" fmla="*/ 183 w 340"/>
                  <a:gd name="T5" fmla="*/ 156 h 238"/>
                  <a:gd name="T6" fmla="*/ 199 w 340"/>
                  <a:gd name="T7" fmla="*/ 156 h 238"/>
                  <a:gd name="T8" fmla="*/ 318 w 340"/>
                  <a:gd name="T9" fmla="*/ 37 h 238"/>
                  <a:gd name="T10" fmla="*/ 318 w 340"/>
                  <a:gd name="T11" fmla="*/ 64 h 238"/>
                  <a:gd name="T12" fmla="*/ 329 w 340"/>
                  <a:gd name="T13" fmla="*/ 75 h 238"/>
                  <a:gd name="T14" fmla="*/ 340 w 340"/>
                  <a:gd name="T15" fmla="*/ 64 h 238"/>
                  <a:gd name="T16" fmla="*/ 340 w 340"/>
                  <a:gd name="T17" fmla="*/ 11 h 238"/>
                  <a:gd name="T18" fmla="*/ 337 w 340"/>
                  <a:gd name="T19" fmla="*/ 3 h 238"/>
                  <a:gd name="T20" fmla="*/ 329 w 340"/>
                  <a:gd name="T21" fmla="*/ 0 h 238"/>
                  <a:gd name="T22" fmla="*/ 276 w 340"/>
                  <a:gd name="T23" fmla="*/ 0 h 238"/>
                  <a:gd name="T24" fmla="*/ 265 w 340"/>
                  <a:gd name="T25" fmla="*/ 11 h 238"/>
                  <a:gd name="T26" fmla="*/ 276 w 340"/>
                  <a:gd name="T27" fmla="*/ 22 h 238"/>
                  <a:gd name="T28" fmla="*/ 302 w 340"/>
                  <a:gd name="T29" fmla="*/ 22 h 238"/>
                  <a:gd name="T30" fmla="*/ 191 w 340"/>
                  <a:gd name="T31" fmla="*/ 133 h 238"/>
                  <a:gd name="T32" fmla="*/ 148 w 340"/>
                  <a:gd name="T33" fmla="*/ 90 h 238"/>
                  <a:gd name="T34" fmla="*/ 133 w 340"/>
                  <a:gd name="T35" fmla="*/ 90 h 238"/>
                  <a:gd name="T36" fmla="*/ 4 w 340"/>
                  <a:gd name="T37" fmla="*/ 219 h 238"/>
                  <a:gd name="T38" fmla="*/ 4 w 340"/>
                  <a:gd name="T39" fmla="*/ 234 h 238"/>
                  <a:gd name="T40" fmla="*/ 20 w 340"/>
                  <a:gd name="T41" fmla="*/ 2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238">
                    <a:moveTo>
                      <a:pt x="20" y="234"/>
                    </a:moveTo>
                    <a:cubicBezTo>
                      <a:pt x="140" y="113"/>
                      <a:pt x="140" y="113"/>
                      <a:pt x="140" y="113"/>
                    </a:cubicBezTo>
                    <a:cubicBezTo>
                      <a:pt x="183" y="156"/>
                      <a:pt x="183" y="156"/>
                      <a:pt x="183" y="156"/>
                    </a:cubicBezTo>
                    <a:cubicBezTo>
                      <a:pt x="188" y="160"/>
                      <a:pt x="195" y="160"/>
                      <a:pt x="199" y="156"/>
                    </a:cubicBezTo>
                    <a:cubicBezTo>
                      <a:pt x="318" y="37"/>
                      <a:pt x="318" y="37"/>
                      <a:pt x="318" y="37"/>
                    </a:cubicBezTo>
                    <a:cubicBezTo>
                      <a:pt x="318" y="64"/>
                      <a:pt x="318" y="64"/>
                      <a:pt x="318" y="64"/>
                    </a:cubicBezTo>
                    <a:cubicBezTo>
                      <a:pt x="318" y="70"/>
                      <a:pt x="323" y="75"/>
                      <a:pt x="329" y="75"/>
                    </a:cubicBezTo>
                    <a:cubicBezTo>
                      <a:pt x="335" y="75"/>
                      <a:pt x="340" y="70"/>
                      <a:pt x="340" y="64"/>
                    </a:cubicBezTo>
                    <a:cubicBezTo>
                      <a:pt x="340" y="11"/>
                      <a:pt x="340" y="11"/>
                      <a:pt x="340" y="11"/>
                    </a:cubicBezTo>
                    <a:cubicBezTo>
                      <a:pt x="340" y="8"/>
                      <a:pt x="339" y="5"/>
                      <a:pt x="337" y="3"/>
                    </a:cubicBezTo>
                    <a:cubicBezTo>
                      <a:pt x="335" y="1"/>
                      <a:pt x="332" y="0"/>
                      <a:pt x="329" y="0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70" y="0"/>
                      <a:pt x="265" y="4"/>
                      <a:pt x="265" y="11"/>
                    </a:cubicBezTo>
                    <a:cubicBezTo>
                      <a:pt x="265" y="17"/>
                      <a:pt x="270" y="22"/>
                      <a:pt x="276" y="22"/>
                    </a:cubicBezTo>
                    <a:cubicBezTo>
                      <a:pt x="302" y="22"/>
                      <a:pt x="302" y="22"/>
                      <a:pt x="302" y="22"/>
                    </a:cubicBezTo>
                    <a:cubicBezTo>
                      <a:pt x="191" y="133"/>
                      <a:pt x="191" y="133"/>
                      <a:pt x="191" y="133"/>
                    </a:cubicBezTo>
                    <a:cubicBezTo>
                      <a:pt x="148" y="90"/>
                      <a:pt x="148" y="90"/>
                      <a:pt x="148" y="90"/>
                    </a:cubicBezTo>
                    <a:cubicBezTo>
                      <a:pt x="144" y="86"/>
                      <a:pt x="137" y="86"/>
                      <a:pt x="133" y="90"/>
                    </a:cubicBezTo>
                    <a:cubicBezTo>
                      <a:pt x="4" y="219"/>
                      <a:pt x="4" y="219"/>
                      <a:pt x="4" y="219"/>
                    </a:cubicBezTo>
                    <a:cubicBezTo>
                      <a:pt x="0" y="223"/>
                      <a:pt x="0" y="230"/>
                      <a:pt x="4" y="234"/>
                    </a:cubicBezTo>
                    <a:cubicBezTo>
                      <a:pt x="8" y="238"/>
                      <a:pt x="15" y="238"/>
                      <a:pt x="20" y="2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12061" y="288370"/>
            <a:ext cx="11017092" cy="1200150"/>
          </a:xfrm>
          <a:prstGeom prst="rect">
            <a:avLst/>
          </a:prstGeom>
        </p:spPr>
        <p:txBody>
          <a:bodyPr vert="horz" lIns="124398" tIns="62199" rIns="124398" bIns="62199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12061" y="1680213"/>
            <a:ext cx="11017092" cy="4752261"/>
          </a:xfrm>
          <a:prstGeom prst="rect">
            <a:avLst/>
          </a:prstGeom>
        </p:spPr>
        <p:txBody>
          <a:bodyPr vert="horz" lIns="124398" tIns="62199" rIns="124398" bIns="62199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12060" y="6674168"/>
            <a:ext cx="2856283" cy="383382"/>
          </a:xfrm>
          <a:prstGeom prst="rect">
            <a:avLst/>
          </a:prstGeom>
        </p:spPr>
        <p:txBody>
          <a:bodyPr vert="horz" lIns="124398" tIns="62199" rIns="124398" bIns="62199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82415" y="6674168"/>
            <a:ext cx="3876385" cy="383382"/>
          </a:xfrm>
          <a:prstGeom prst="rect">
            <a:avLst/>
          </a:prstGeom>
        </p:spPr>
        <p:txBody>
          <a:bodyPr vert="horz" lIns="124398" tIns="62199" rIns="124398" bIns="62199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72870" y="6674168"/>
            <a:ext cx="2856283" cy="383382"/>
          </a:xfrm>
          <a:prstGeom prst="rect">
            <a:avLst/>
          </a:prstGeom>
        </p:spPr>
        <p:txBody>
          <a:bodyPr vert="horz" lIns="124398" tIns="62199" rIns="124398" bIns="62199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</p:sldLayoutIdLst>
  <p:timing>
    <p:tnLst>
      <p:par>
        <p:cTn id="1" dur="indefinite" restart="never" nodeType="tmRoot"/>
      </p:par>
    </p:tnLst>
  </p:timing>
  <p:txStyles>
    <p:titleStyle>
      <a:lvl1pPr algn="ctr" defTabSz="1243982" rtl="0" eaLnBrk="1" latinLnBrk="0" hangingPunct="1">
        <a:spcBef>
          <a:spcPct val="0"/>
        </a:spcBef>
        <a:buNone/>
        <a:defRPr sz="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6493" indent="-466493" algn="l" defTabSz="1243982" rtl="0" eaLnBrk="1" latinLnBrk="0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010735" indent="-388744" algn="l" defTabSz="124398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54977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968" indent="-310995" algn="l" defTabSz="12439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798960" indent="-310995" algn="l" defTabSz="1243982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0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042942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664932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286923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21990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43982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865972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487964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09954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945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53936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975927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4886334"/>
            <a:ext cx="12241213" cy="231456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398" tIns="62199" rIns="124398" bIns="62199" rtlCol="0" anchor="ctr"/>
          <a:lstStyle/>
          <a:p>
            <a:pPr algn="ctr"/>
            <a:endParaRPr lang="zh-CN" altLang="en-US"/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1119946" y="2100252"/>
            <a:ext cx="9826974" cy="96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4398" tIns="62199" rIns="124398" bIns="62199">
            <a:spAutoFit/>
          </a:bodyPr>
          <a:lstStyle/>
          <a:p>
            <a:pPr marL="466493" indent="-466493" algn="ctr">
              <a:lnSpc>
                <a:spcPts val="7346"/>
              </a:lnSpc>
              <a:spcBef>
                <a:spcPct val="0"/>
              </a:spcBef>
              <a:defRPr/>
            </a:pPr>
            <a:r>
              <a:rPr lang="zh-CN" altLang="en-US" sz="4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黑体" pitchFamily="49" charset="-122"/>
              </a:rPr>
              <a:t>城市轨道交通信号基础</a:t>
            </a:r>
            <a:endParaRPr lang="zh-CN" altLang="en-US" sz="3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黑体" pitchFamily="49" charset="-122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549102" y="3529012"/>
            <a:ext cx="6500858" cy="131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4398" tIns="62199" rIns="124398" bIns="62199" anchor="ctr"/>
          <a:lstStyle/>
          <a:p>
            <a:pPr algn="ctr">
              <a:spcBef>
                <a:spcPct val="0"/>
              </a:spcBef>
            </a:pPr>
            <a:r>
              <a:rPr lang="zh-CN" altLang="en-US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制作人：</a:t>
            </a:r>
            <a:r>
              <a:rPr lang="en-US" altLang="zh-CN" sz="3800" b="1" smtClean="0">
                <a:solidFill>
                  <a:srgbClr val="000000"/>
                </a:solidFill>
                <a:latin typeface="Vivaldi" pitchFamily="66" charset="0"/>
                <a:ea typeface="华文新魏" pitchFamily="2" charset="-122"/>
              </a:rPr>
              <a:t>TLN</a:t>
            </a:r>
            <a:endParaRPr lang="zh-CN" altLang="en-US" sz="3800" smtClean="0">
              <a:solidFill>
                <a:srgbClr val="000000"/>
              </a:solidFill>
              <a:latin typeface="Vivaldi" pitchFamily="66" charset="0"/>
              <a:ea typeface="华文新魏" pitchFamily="2" charset="-122"/>
            </a:endParaRPr>
          </a:p>
        </p:txBody>
      </p:sp>
      <p:pic>
        <p:nvPicPr>
          <p:cNvPr id="46081" name="Picture 1" descr="C:\Users\Administrator\Desktop\地铁1号线照片\6405841874086792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690" y="5100648"/>
            <a:ext cx="3714776" cy="1797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2" name="Picture 2" descr="C:\Users\Administrator\Desktop\地铁1号线照片\7286068573558168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780" y="5100648"/>
            <a:ext cx="3857652" cy="18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3" name="Picture 3" descr="C:\Users\Administrator\AppData\Roaming\Tencent\Users\603359521\QQ\WinTemp\RichOle\N7~6Z6}]4[LR(G]`L{7EQPA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63746" y="5100648"/>
            <a:ext cx="3714776" cy="1822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418" name="Picture 2" descr="C:\Users\Administrator\Desktop\信号基础课程材料\微信图片_201812201418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9814" y="314302"/>
            <a:ext cx="4643470" cy="10327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008651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 advClick="0">
        <p:fade/>
      </p:transition>
    </mc:Choice>
    <mc:Fallback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4886334"/>
            <a:ext cx="12241213" cy="231456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398" tIns="62199" rIns="124398" bIns="62199" rtlCol="0" anchor="ctr"/>
          <a:lstStyle/>
          <a:p>
            <a:pPr algn="ctr"/>
            <a:endParaRPr lang="zh-CN" altLang="en-US"/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1119946" y="2100252"/>
            <a:ext cx="9826974" cy="939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4398" tIns="62199" rIns="124398" bIns="62199">
            <a:spAutoFit/>
          </a:bodyPr>
          <a:lstStyle/>
          <a:p>
            <a:pPr marL="466493" indent="-466493" algn="ctr">
              <a:lnSpc>
                <a:spcPts val="7346"/>
              </a:lnSpc>
              <a:spcBef>
                <a:spcPct val="0"/>
              </a:spcBef>
              <a:defRPr/>
            </a:pPr>
            <a:r>
              <a:rPr lang="zh-CN" altLang="en-US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黑体" pitchFamily="49" charset="-122"/>
              </a:rPr>
              <a:t>第二章  信号基础设备</a:t>
            </a:r>
            <a:endParaRPr lang="zh-CN" altLang="en-US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黑体" pitchFamily="49" charset="-122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2048640" y="3171822"/>
            <a:ext cx="7786742" cy="131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4398" tIns="62199" rIns="124398" bIns="62199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2.5 </a:t>
            </a:r>
            <a:r>
              <a:rPr lang="zh-CN" altLang="en-US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计轴器</a:t>
            </a:r>
            <a:endParaRPr lang="zh-CN" altLang="en-US" sz="3800" dirty="0">
              <a:solidFill>
                <a:srgbClr val="00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46081" name="Picture 1" descr="C:\Users\Administrator\Desktop\地铁1号线照片\6405841874086792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690" y="5100648"/>
            <a:ext cx="3714776" cy="1797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2" name="Picture 2" descr="C:\Users\Administrator\Desktop\地铁1号线照片\7286068573558168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780" y="5100648"/>
            <a:ext cx="3857652" cy="18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3" name="Picture 3" descr="C:\Users\Administrator\AppData\Roaming\Tencent\Users\603359521\QQ\WinTemp\RichOle\N7~6Z6}]4[LR(G]`L{7EQPA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63746" y="5100648"/>
            <a:ext cx="3714776" cy="1822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418" name="Picture 2" descr="C:\Users\Administrator\Desktop\信号基础课程材料\微信图片_201812201418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9814" y="314302"/>
            <a:ext cx="4643470" cy="10327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008651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 advClick="0">
        <p:fade/>
      </p:transition>
    </mc:Choice>
    <mc:Fallback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学习要点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48442" y="1457310"/>
            <a:ext cx="1114432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知识目标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：</a:t>
            </a:r>
            <a:endParaRPr kumimoji="0" 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掌握交叉感应电缆环线的信息传输过程；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了解交叉感应电缆环线列车定位原理；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掌握交叉感应电缆环线通信设备组成；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4.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掌握交叉感应电缆环线特点。</a:t>
            </a: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rgbClr val="0303EB"/>
              </a:solidFill>
              <a:effectLst/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303EB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技能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303EB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目标：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rgbClr val="0303EB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会使用仪器仪表测试感应环线的电气参数；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会使用相关工具拆装交叉感应电缆环线设备；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能区分感应环线车载、地面设备。</a:t>
            </a:r>
          </a:p>
        </p:txBody>
      </p:sp>
      <p:pic>
        <p:nvPicPr>
          <p:cNvPr id="4" name="Picture 4" descr="d:\360浏览器\360\360se\360se6\User Data\temp\200912210104249.JPG"/>
          <p:cNvPicPr>
            <a:picLocks noChangeAspect="1" noChangeArrowheads="1"/>
          </p:cNvPicPr>
          <p:nvPr/>
        </p:nvPicPr>
        <p:blipFill>
          <a:blip r:embed="rId2"/>
          <a:srcRect l="9062" t="72980" r="19687" b="2426"/>
          <a:stretch>
            <a:fillRect/>
          </a:stretch>
        </p:blipFill>
        <p:spPr bwMode="auto">
          <a:xfrm flipH="1">
            <a:off x="7406490" y="5600714"/>
            <a:ext cx="435766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62822" y="314302"/>
            <a:ext cx="1291575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概   述</a:t>
            </a:r>
            <a:endParaRPr lang="zh-CN" altLang="en-US" sz="28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77070" y="314302"/>
            <a:ext cx="3489292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2.5.1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电子计轴系统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91318" y="1242996"/>
            <a:ext cx="2315682" cy="461665"/>
            <a:chOff x="548443" y="1281397"/>
            <a:chExt cx="2315682" cy="461665"/>
          </a:xfrm>
        </p:grpSpPr>
        <p:sp>
          <p:nvSpPr>
            <p:cNvPr id="10" name="燕尾形 9"/>
            <p:cNvSpPr/>
            <p:nvPr/>
          </p:nvSpPr>
          <p:spPr>
            <a:xfrm>
              <a:off x="548443" y="1385872"/>
              <a:ext cx="214314" cy="285752"/>
            </a:xfrm>
            <a:prstGeom prst="chevron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762756" y="1385872"/>
              <a:ext cx="214314" cy="285752"/>
            </a:xfrm>
            <a:prstGeom prst="chevron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977070" y="1281397"/>
              <a:ext cx="188705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/>
                <a:t>1</a:t>
              </a:r>
              <a:r>
                <a:rPr lang="zh-CN" altLang="en-US" sz="2400" b="1" dirty="0" smtClean="0"/>
                <a:t>、基本结构</a:t>
              </a:r>
              <a:endParaRPr lang="zh-CN" altLang="en-US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24096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小 结 及 作 业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67"/>
          <p:cNvGrpSpPr/>
          <p:nvPr/>
        </p:nvGrpSpPr>
        <p:grpSpPr>
          <a:xfrm>
            <a:off x="762306" y="2406529"/>
            <a:ext cx="730914" cy="554400"/>
            <a:chOff x="4121950" y="4374105"/>
            <a:chExt cx="792000" cy="792000"/>
          </a:xfrm>
        </p:grpSpPr>
        <p:sp>
          <p:nvSpPr>
            <p:cNvPr id="8" name="椭圆 7"/>
            <p:cNvSpPr/>
            <p:nvPr/>
          </p:nvSpPr>
          <p:spPr>
            <a:xfrm>
              <a:off x="4121950" y="4374105"/>
              <a:ext cx="792000" cy="792000"/>
            </a:xfrm>
            <a:prstGeom prst="ellipse">
              <a:avLst/>
            </a:prstGeom>
            <a:gradFill flip="none" rotWithShape="1">
              <a:gsLst>
                <a:gs pos="14000">
                  <a:srgbClr val="89C921"/>
                </a:gs>
                <a:gs pos="70000">
                  <a:srgbClr val="0C7804"/>
                </a:gs>
                <a:gs pos="86000">
                  <a:srgbClr val="0C7804"/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9" name="Picture 4" descr="C:\Documents and Settings\Administrator\桌面\20100720220401202\open-source-icons\PNG\black\van.png"/>
            <p:cNvPicPr>
              <a:picLocks noChangeAspect="1" noChangeArrowheads="1"/>
            </p:cNvPicPr>
            <p:nvPr/>
          </p:nvPicPr>
          <p:blipFill>
            <a:blip r:embed="rId2">
              <a:lum bright="70000" contrast="-70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9628" y="4457697"/>
              <a:ext cx="607712" cy="60771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组合 70"/>
          <p:cNvGrpSpPr/>
          <p:nvPr/>
        </p:nvGrpSpPr>
        <p:grpSpPr>
          <a:xfrm>
            <a:off x="762306" y="1406729"/>
            <a:ext cx="730914" cy="554400"/>
            <a:chOff x="5355175" y="2213865"/>
            <a:chExt cx="792000" cy="792000"/>
          </a:xfrm>
        </p:grpSpPr>
        <p:sp>
          <p:nvSpPr>
            <p:cNvPr id="11" name="椭圆 10"/>
            <p:cNvSpPr/>
            <p:nvPr/>
          </p:nvSpPr>
          <p:spPr>
            <a:xfrm>
              <a:off x="5355175" y="2213865"/>
              <a:ext cx="792000" cy="792000"/>
            </a:xfrm>
            <a:prstGeom prst="ellipse">
              <a:avLst/>
            </a:prstGeom>
            <a:gradFill flip="none" rotWithShape="1">
              <a:gsLst>
                <a:gs pos="67000">
                  <a:srgbClr val="005D8C"/>
                </a:gs>
                <a:gs pos="4000">
                  <a:srgbClr val="0095D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12" name="Picture 6" descr="C:\Documents and Settings\Administrator\桌面\20100720220401202\open-source-icons\PNG\black\home.png"/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4585" y="2231701"/>
              <a:ext cx="759844" cy="63015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组合 73"/>
          <p:cNvGrpSpPr/>
          <p:nvPr/>
        </p:nvGrpSpPr>
        <p:grpSpPr>
          <a:xfrm>
            <a:off x="762756" y="3403252"/>
            <a:ext cx="730914" cy="554400"/>
            <a:chOff x="2834895" y="2213865"/>
            <a:chExt cx="792000" cy="792000"/>
          </a:xfrm>
        </p:grpSpPr>
        <p:sp>
          <p:nvSpPr>
            <p:cNvPr id="14" name="椭圆 13"/>
            <p:cNvSpPr/>
            <p:nvPr/>
          </p:nvSpPr>
          <p:spPr>
            <a:xfrm>
              <a:off x="2834895" y="2213865"/>
              <a:ext cx="792000" cy="792000"/>
            </a:xfrm>
            <a:prstGeom prst="ellipse">
              <a:avLst/>
            </a:prstGeom>
            <a:gradFill flip="none" rotWithShape="1">
              <a:gsLst>
                <a:gs pos="64000">
                  <a:srgbClr val="C83C00"/>
                </a:gs>
                <a:gs pos="84000">
                  <a:srgbClr val="C83C00"/>
                </a:gs>
                <a:gs pos="7000">
                  <a:srgbClr val="FFC905"/>
                </a:gs>
              </a:gsLst>
              <a:path path="circle">
                <a:fillToRect l="50000" t="50000" r="50000" b="50000"/>
              </a:path>
              <a:tileRect/>
            </a:gradFill>
            <a:ln w="12700" cmpd="sng">
              <a:noFill/>
              <a:round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15" name="Picture 7" descr="C:\Documents and Settings\Administrator\桌面\20100720220401202\open-source-icons\PNG\black\multi-agents.png"/>
            <p:cNvPicPr>
              <a:picLocks noChangeAspect="1" noChangeArrowheads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6701" y="2272076"/>
              <a:ext cx="576762" cy="57676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TextBox 11"/>
          <p:cNvSpPr txBox="1">
            <a:spLocks noChangeArrowheads="1"/>
          </p:cNvSpPr>
          <p:nvPr/>
        </p:nvSpPr>
        <p:spPr bwMode="auto">
          <a:xfrm flipH="1">
            <a:off x="2620144" y="3314698"/>
            <a:ext cx="2489113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安全型继电器</a:t>
            </a:r>
            <a:endParaRPr lang="en-US" altLang="zh-CN" b="1" kern="0" dirty="0">
              <a:solidFill>
                <a:srgbClr val="01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1476686" y="3886214"/>
            <a:ext cx="4857784" cy="806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79"/>
          <p:cNvGrpSpPr/>
          <p:nvPr/>
        </p:nvGrpSpPr>
        <p:grpSpPr>
          <a:xfrm>
            <a:off x="1274160" y="1413465"/>
            <a:ext cx="4576276" cy="481955"/>
            <a:chOff x="1240930" y="4146700"/>
            <a:chExt cx="1624473" cy="344254"/>
          </a:xfrm>
        </p:grpSpPr>
        <p:sp>
          <p:nvSpPr>
            <p:cNvPr id="19" name="TextBox 11"/>
            <p:cNvSpPr txBox="1">
              <a:spLocks noChangeArrowheads="1"/>
            </p:cNvSpPr>
            <p:nvPr/>
          </p:nvSpPr>
          <p:spPr bwMode="auto">
            <a:xfrm flipH="1">
              <a:off x="1349948" y="4146700"/>
              <a:ext cx="1515455" cy="32976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信号继电器的基本工作原理</a:t>
              </a:r>
              <a:endParaRPr lang="en-US" altLang="zh-CN" b="1" kern="0" dirty="0" smtClean="0">
                <a:solidFill>
                  <a:srgbClr val="01AEE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1240930" y="4490954"/>
              <a:ext cx="1599496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82"/>
          <p:cNvGrpSpPr/>
          <p:nvPr/>
        </p:nvGrpSpPr>
        <p:grpSpPr>
          <a:xfrm>
            <a:off x="1405698" y="2386004"/>
            <a:ext cx="5019761" cy="472004"/>
            <a:chOff x="1240930" y="4153807"/>
            <a:chExt cx="1599496" cy="337147"/>
          </a:xfrm>
        </p:grpSpPr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1307726" y="4153807"/>
              <a:ext cx="1321747" cy="32976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信号继电器的分类</a:t>
              </a:r>
              <a:endParaRPr lang="en-US" altLang="zh-CN" b="1" kern="0" dirty="0">
                <a:solidFill>
                  <a:srgbClr val="01AEE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1240930" y="4490954"/>
              <a:ext cx="1599496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竖卷形 39"/>
          <p:cNvSpPr/>
          <p:nvPr/>
        </p:nvSpPr>
        <p:spPr>
          <a:xfrm>
            <a:off x="7549366" y="1385872"/>
            <a:ext cx="3857652" cy="5214974"/>
          </a:xfrm>
          <a:prstGeom prst="verticalScroll">
            <a:avLst/>
          </a:prstGeom>
          <a:gradFill flip="none" rotWithShape="1">
            <a:gsLst>
              <a:gs pos="0">
                <a:srgbClr val="00AEEE">
                  <a:tint val="66000"/>
                  <a:satMod val="160000"/>
                </a:srgbClr>
              </a:gs>
              <a:gs pos="50000">
                <a:srgbClr val="00AEEE">
                  <a:tint val="44500"/>
                  <a:satMod val="160000"/>
                </a:srgbClr>
              </a:gs>
              <a:gs pos="100000">
                <a:srgbClr val="00AEEE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Rectangle 9"/>
          <p:cNvSpPr>
            <a:spLocks noChangeArrowheads="1"/>
          </p:cNvSpPr>
          <p:nvPr/>
        </p:nvSpPr>
        <p:spPr bwMode="gray">
          <a:xfrm>
            <a:off x="9121002" y="1385872"/>
            <a:ext cx="149912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作       业</a:t>
            </a:r>
            <a:endParaRPr lang="en-US" altLang="zh-CN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049432" y="2743194"/>
            <a:ext cx="2857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 smtClean="0"/>
              <a:t>1.</a:t>
            </a:r>
            <a:r>
              <a:rPr lang="zh-CN" altLang="en-US" sz="1800" b="1" dirty="0" smtClean="0"/>
              <a:t>在教材中找出</a:t>
            </a:r>
            <a:r>
              <a:rPr lang="en-US" altLang="zh-CN" sz="1800" b="1" dirty="0" smtClean="0"/>
              <a:t>P54</a:t>
            </a:r>
            <a:r>
              <a:rPr lang="zh-CN" altLang="en-US" sz="1800" b="1" dirty="0" smtClean="0"/>
              <a:t>思考与练习答案，并做标注。</a:t>
            </a:r>
            <a:endParaRPr lang="zh-CN" altLang="en-US" sz="1800" b="1" dirty="0"/>
          </a:p>
        </p:txBody>
      </p:sp>
      <p:sp>
        <p:nvSpPr>
          <p:cNvPr id="43" name="矩形 42"/>
          <p:cNvSpPr/>
          <p:nvPr/>
        </p:nvSpPr>
        <p:spPr>
          <a:xfrm>
            <a:off x="8049432" y="4457706"/>
            <a:ext cx="2857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 smtClean="0"/>
              <a:t>2. </a:t>
            </a:r>
            <a:r>
              <a:rPr lang="zh-CN" altLang="en-US" sz="1800" b="1" dirty="0" smtClean="0"/>
              <a:t>预习</a:t>
            </a:r>
            <a:r>
              <a:rPr lang="en-US" altLang="zh-CN" sz="1800" b="1" dirty="0" smtClean="0"/>
              <a:t>P54</a:t>
            </a:r>
            <a:r>
              <a:rPr lang="zh-CN" altLang="en-US" sz="1800" b="1" dirty="0" smtClean="0"/>
              <a:t>技能训练</a:t>
            </a:r>
            <a:r>
              <a:rPr lang="en-US" altLang="zh-CN" sz="1800" b="1" dirty="0" smtClean="0"/>
              <a:t>1</a:t>
            </a:r>
            <a:r>
              <a:rPr lang="zh-CN" altLang="en-US" sz="1800" b="1" dirty="0" smtClean="0"/>
              <a:t>、</a:t>
            </a:r>
            <a:r>
              <a:rPr lang="en-US" altLang="zh-CN" sz="1800" b="1" dirty="0" smtClean="0"/>
              <a:t>P55</a:t>
            </a:r>
            <a:r>
              <a:rPr lang="zh-CN" altLang="en-US" sz="1800" b="1" dirty="0" smtClean="0"/>
              <a:t>技能训练</a:t>
            </a:r>
            <a:r>
              <a:rPr lang="en-US" altLang="zh-CN" sz="1800" b="1" dirty="0" smtClean="0"/>
              <a:t>2</a:t>
            </a:r>
            <a:r>
              <a:rPr lang="zh-CN" altLang="en-US" sz="1800" b="1" dirty="0" smtClean="0"/>
              <a:t> 。</a:t>
            </a:r>
            <a:endParaRPr lang="zh-CN" altLang="en-US" sz="1800" b="1" dirty="0"/>
          </a:p>
        </p:txBody>
      </p:sp>
      <p:grpSp>
        <p:nvGrpSpPr>
          <p:cNvPr id="10" name="组合 70"/>
          <p:cNvGrpSpPr/>
          <p:nvPr/>
        </p:nvGrpSpPr>
        <p:grpSpPr>
          <a:xfrm>
            <a:off x="750518" y="4314830"/>
            <a:ext cx="730914" cy="554400"/>
            <a:chOff x="5355175" y="2213865"/>
            <a:chExt cx="792000" cy="792000"/>
          </a:xfrm>
        </p:grpSpPr>
        <p:sp>
          <p:nvSpPr>
            <p:cNvPr id="27" name="椭圆 26"/>
            <p:cNvSpPr/>
            <p:nvPr/>
          </p:nvSpPr>
          <p:spPr>
            <a:xfrm>
              <a:off x="5355175" y="2213865"/>
              <a:ext cx="792000" cy="792000"/>
            </a:xfrm>
            <a:prstGeom prst="ellipse">
              <a:avLst/>
            </a:prstGeom>
            <a:gradFill flip="none" rotWithShape="1">
              <a:gsLst>
                <a:gs pos="67000">
                  <a:srgbClr val="005D8C"/>
                </a:gs>
                <a:gs pos="4000">
                  <a:srgbClr val="0095D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28" name="Picture 6" descr="C:\Documents and Settings\Administrator\桌面\20100720220401202\open-source-icons\PNG\black\home.png"/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4585" y="2231701"/>
              <a:ext cx="759844" cy="63015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组合 79"/>
          <p:cNvGrpSpPr/>
          <p:nvPr/>
        </p:nvGrpSpPr>
        <p:grpSpPr>
          <a:xfrm>
            <a:off x="1262372" y="4321566"/>
            <a:ext cx="4576276" cy="481955"/>
            <a:chOff x="1240930" y="4146700"/>
            <a:chExt cx="1624473" cy="344254"/>
          </a:xfrm>
        </p:grpSpPr>
        <p:sp>
          <p:nvSpPr>
            <p:cNvPr id="30" name="TextBox 11"/>
            <p:cNvSpPr txBox="1">
              <a:spLocks noChangeArrowheads="1"/>
            </p:cNvSpPr>
            <p:nvPr/>
          </p:nvSpPr>
          <p:spPr bwMode="auto">
            <a:xfrm flipH="1">
              <a:off x="1349948" y="4146700"/>
              <a:ext cx="1515455" cy="32976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2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交流二元继电器</a:t>
              </a:r>
              <a:endParaRPr lang="zh-CN" altLang="en-US" sz="2400" dirty="0"/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1240930" y="4490954"/>
              <a:ext cx="1599496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67"/>
          <p:cNvGrpSpPr/>
          <p:nvPr/>
        </p:nvGrpSpPr>
        <p:grpSpPr>
          <a:xfrm>
            <a:off x="762756" y="5335475"/>
            <a:ext cx="730914" cy="554400"/>
            <a:chOff x="4121950" y="4374105"/>
            <a:chExt cx="792000" cy="792000"/>
          </a:xfrm>
        </p:grpSpPr>
        <p:sp>
          <p:nvSpPr>
            <p:cNvPr id="33" name="椭圆 32"/>
            <p:cNvSpPr/>
            <p:nvPr/>
          </p:nvSpPr>
          <p:spPr>
            <a:xfrm>
              <a:off x="4121950" y="4374105"/>
              <a:ext cx="792000" cy="792000"/>
            </a:xfrm>
            <a:prstGeom prst="ellipse">
              <a:avLst/>
            </a:prstGeom>
            <a:gradFill flip="none" rotWithShape="1">
              <a:gsLst>
                <a:gs pos="14000">
                  <a:srgbClr val="89C921"/>
                </a:gs>
                <a:gs pos="70000">
                  <a:srgbClr val="0C7804"/>
                </a:gs>
                <a:gs pos="86000">
                  <a:srgbClr val="0C7804"/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34" name="Picture 4" descr="C:\Documents and Settings\Administrator\桌面\20100720220401202\open-source-icons\PNG\black\van.png"/>
            <p:cNvPicPr>
              <a:picLocks noChangeAspect="1" noChangeArrowheads="1"/>
            </p:cNvPicPr>
            <p:nvPr/>
          </p:nvPicPr>
          <p:blipFill>
            <a:blip r:embed="rId2">
              <a:lum bright="70000" contrast="-70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9628" y="4457697"/>
              <a:ext cx="607712" cy="60771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组合 73"/>
          <p:cNvGrpSpPr/>
          <p:nvPr/>
        </p:nvGrpSpPr>
        <p:grpSpPr>
          <a:xfrm>
            <a:off x="763206" y="6332198"/>
            <a:ext cx="730914" cy="554400"/>
            <a:chOff x="2834895" y="2213865"/>
            <a:chExt cx="792000" cy="792000"/>
          </a:xfrm>
        </p:grpSpPr>
        <p:sp>
          <p:nvSpPr>
            <p:cNvPr id="36" name="椭圆 35"/>
            <p:cNvSpPr/>
            <p:nvPr/>
          </p:nvSpPr>
          <p:spPr>
            <a:xfrm>
              <a:off x="2834895" y="2213865"/>
              <a:ext cx="792000" cy="792000"/>
            </a:xfrm>
            <a:prstGeom prst="ellipse">
              <a:avLst/>
            </a:prstGeom>
            <a:gradFill flip="none" rotWithShape="1">
              <a:gsLst>
                <a:gs pos="64000">
                  <a:srgbClr val="C83C00"/>
                </a:gs>
                <a:gs pos="84000">
                  <a:srgbClr val="C83C00"/>
                </a:gs>
                <a:gs pos="7000">
                  <a:srgbClr val="FFC905"/>
                </a:gs>
              </a:gsLst>
              <a:path path="circle">
                <a:fillToRect l="50000" t="50000" r="50000" b="50000"/>
              </a:path>
              <a:tileRect/>
            </a:gradFill>
            <a:ln w="12700" cmpd="sng">
              <a:noFill/>
              <a:round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38" name="Picture 7" descr="C:\Documents and Settings\Administrator\桌面\20100720220401202\open-source-icons\PNG\black\multi-agents.png"/>
            <p:cNvPicPr>
              <a:picLocks noChangeAspect="1" noChangeArrowheads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6701" y="2272076"/>
              <a:ext cx="576762" cy="57676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9" name="TextBox 11"/>
          <p:cNvSpPr txBox="1">
            <a:spLocks noChangeArrowheads="1"/>
          </p:cNvSpPr>
          <p:nvPr/>
        </p:nvSpPr>
        <p:spPr bwMode="auto">
          <a:xfrm flipH="1">
            <a:off x="2048640" y="6315094"/>
            <a:ext cx="4000528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继电器的作用及基本电路</a:t>
            </a:r>
            <a:endParaRPr lang="en-US" altLang="zh-CN" b="1" kern="0" dirty="0">
              <a:solidFill>
                <a:srgbClr val="01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 flipV="1">
            <a:off x="1477136" y="6815160"/>
            <a:ext cx="4857784" cy="806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82"/>
          <p:cNvGrpSpPr/>
          <p:nvPr/>
        </p:nvGrpSpPr>
        <p:grpSpPr>
          <a:xfrm>
            <a:off x="1406148" y="5314950"/>
            <a:ext cx="5019761" cy="472010"/>
            <a:chOff x="1240930" y="4153803"/>
            <a:chExt cx="1599496" cy="337151"/>
          </a:xfrm>
        </p:grpSpPr>
        <p:sp>
          <p:nvSpPr>
            <p:cNvPr id="46" name="TextBox 11"/>
            <p:cNvSpPr txBox="1">
              <a:spLocks noChangeArrowheads="1"/>
            </p:cNvSpPr>
            <p:nvPr/>
          </p:nvSpPr>
          <p:spPr bwMode="auto">
            <a:xfrm flipH="1">
              <a:off x="1307726" y="4153803"/>
              <a:ext cx="1515455" cy="32976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400" b="1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名称、定位规定及图形符号</a:t>
              </a:r>
              <a:endParaRPr lang="en-US" altLang="zh-CN" b="1" kern="0" dirty="0">
                <a:solidFill>
                  <a:srgbClr val="01AEE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1240930" y="4490954"/>
              <a:ext cx="1599496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矩形 89"/>
          <p:cNvSpPr/>
          <p:nvPr/>
        </p:nvSpPr>
        <p:spPr>
          <a:xfrm>
            <a:off x="1" y="4235006"/>
            <a:ext cx="12241213" cy="23897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398" tIns="62199" rIns="124398" bIns="62199" rtlCol="0" anchor="ctr"/>
          <a:lstStyle/>
          <a:p>
            <a:pPr algn="ctr"/>
            <a:endParaRPr lang="zh-CN" altLang="en-US"/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2168282" y="4541394"/>
            <a:ext cx="7870457" cy="904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4398" tIns="62199" rIns="124398" bIns="62199">
            <a:spAutoFit/>
          </a:bodyPr>
          <a:lstStyle/>
          <a:p>
            <a:pPr algn="ctr"/>
            <a:r>
              <a:rPr lang="en-US" altLang="zh-CN" sz="4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</a:p>
        </p:txBody>
      </p:sp>
      <p:grpSp>
        <p:nvGrpSpPr>
          <p:cNvPr id="3" name="组合 24"/>
          <p:cNvGrpSpPr/>
          <p:nvPr/>
        </p:nvGrpSpPr>
        <p:grpSpPr>
          <a:xfrm>
            <a:off x="3873347" y="5390563"/>
            <a:ext cx="4484395" cy="87267"/>
            <a:chOff x="2768751" y="4109175"/>
            <a:chExt cx="3349775" cy="62334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2799918" y="4140342"/>
              <a:ext cx="328744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椭圆 26"/>
            <p:cNvSpPr/>
            <p:nvPr/>
          </p:nvSpPr>
          <p:spPr>
            <a:xfrm>
              <a:off x="2768751" y="4109175"/>
              <a:ext cx="62334" cy="623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6056192" y="4109175"/>
              <a:ext cx="62334" cy="623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4867430" y="5509056"/>
            <a:ext cx="2463951" cy="356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4398" tIns="62199" rIns="124398" bIns="62199">
            <a:spAutoFit/>
          </a:bodyPr>
          <a:lstStyle/>
          <a:p>
            <a:pPr algn="dist"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谢谢聆听</a:t>
            </a:r>
          </a:p>
        </p:txBody>
      </p:sp>
      <p:grpSp>
        <p:nvGrpSpPr>
          <p:cNvPr id="4" name="组合 33"/>
          <p:cNvGrpSpPr/>
          <p:nvPr/>
        </p:nvGrpSpPr>
        <p:grpSpPr>
          <a:xfrm>
            <a:off x="4918690" y="5996003"/>
            <a:ext cx="440396" cy="460557"/>
            <a:chOff x="3543574" y="4265651"/>
            <a:chExt cx="414516" cy="414516"/>
          </a:xfrm>
        </p:grpSpPr>
        <p:sp>
          <p:nvSpPr>
            <p:cNvPr id="35" name="椭圆 34"/>
            <p:cNvSpPr/>
            <p:nvPr/>
          </p:nvSpPr>
          <p:spPr>
            <a:xfrm>
              <a:off x="3543574" y="4265651"/>
              <a:ext cx="414516" cy="414516"/>
            </a:xfrm>
            <a:prstGeom prst="ellipse">
              <a:avLst/>
            </a:prstGeom>
            <a:solidFill>
              <a:schemeClr val="accent1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5" name="组合 35"/>
            <p:cNvGrpSpPr/>
            <p:nvPr/>
          </p:nvGrpSpPr>
          <p:grpSpPr>
            <a:xfrm>
              <a:off x="3629640" y="4325788"/>
              <a:ext cx="259976" cy="261734"/>
              <a:chOff x="5042691" y="2273922"/>
              <a:chExt cx="702937" cy="707690"/>
            </a:xfrm>
            <a:solidFill>
              <a:schemeClr val="bg1"/>
            </a:solidFill>
          </p:grpSpPr>
          <p:sp>
            <p:nvSpPr>
              <p:cNvPr id="37" name="Freeform 12"/>
              <p:cNvSpPr>
                <a:spLocks/>
              </p:cNvSpPr>
              <p:nvPr/>
            </p:nvSpPr>
            <p:spPr bwMode="auto">
              <a:xfrm>
                <a:off x="5284806" y="2789968"/>
                <a:ext cx="460822" cy="191644"/>
              </a:xfrm>
              <a:custGeom>
                <a:avLst/>
                <a:gdLst>
                  <a:gd name="T0" fmla="*/ 25 w 533"/>
                  <a:gd name="T1" fmla="*/ 165 h 222"/>
                  <a:gd name="T2" fmla="*/ 158 w 533"/>
                  <a:gd name="T3" fmla="*/ 165 h 222"/>
                  <a:gd name="T4" fmla="*/ 158 w 533"/>
                  <a:gd name="T5" fmla="*/ 108 h 222"/>
                  <a:gd name="T6" fmla="*/ 184 w 533"/>
                  <a:gd name="T7" fmla="*/ 83 h 222"/>
                  <a:gd name="T8" fmla="*/ 317 w 533"/>
                  <a:gd name="T9" fmla="*/ 83 h 222"/>
                  <a:gd name="T10" fmla="*/ 317 w 533"/>
                  <a:gd name="T11" fmla="*/ 25 h 222"/>
                  <a:gd name="T12" fmla="*/ 343 w 533"/>
                  <a:gd name="T13" fmla="*/ 0 h 222"/>
                  <a:gd name="T14" fmla="*/ 533 w 533"/>
                  <a:gd name="T15" fmla="*/ 0 h 222"/>
                  <a:gd name="T16" fmla="*/ 533 w 533"/>
                  <a:gd name="T17" fmla="*/ 32 h 222"/>
                  <a:gd name="T18" fmla="*/ 508 w 533"/>
                  <a:gd name="T19" fmla="*/ 57 h 222"/>
                  <a:gd name="T20" fmla="*/ 375 w 533"/>
                  <a:gd name="T21" fmla="*/ 57 h 222"/>
                  <a:gd name="T22" fmla="*/ 375 w 533"/>
                  <a:gd name="T23" fmla="*/ 114 h 222"/>
                  <a:gd name="T24" fmla="*/ 349 w 533"/>
                  <a:gd name="T25" fmla="*/ 140 h 222"/>
                  <a:gd name="T26" fmla="*/ 216 w 533"/>
                  <a:gd name="T27" fmla="*/ 140 h 222"/>
                  <a:gd name="T28" fmla="*/ 216 w 533"/>
                  <a:gd name="T29" fmla="*/ 197 h 222"/>
                  <a:gd name="T30" fmla="*/ 190 w 533"/>
                  <a:gd name="T31" fmla="*/ 222 h 222"/>
                  <a:gd name="T32" fmla="*/ 0 w 533"/>
                  <a:gd name="T33" fmla="*/ 222 h 222"/>
                  <a:gd name="T34" fmla="*/ 0 w 533"/>
                  <a:gd name="T35" fmla="*/ 191 h 222"/>
                  <a:gd name="T36" fmla="*/ 25 w 533"/>
                  <a:gd name="T37" fmla="*/ 16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3" h="222">
                    <a:moveTo>
                      <a:pt x="25" y="165"/>
                    </a:moveTo>
                    <a:cubicBezTo>
                      <a:pt x="158" y="165"/>
                      <a:pt x="158" y="165"/>
                      <a:pt x="158" y="165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58" y="94"/>
                      <a:pt x="170" y="83"/>
                      <a:pt x="184" y="83"/>
                    </a:cubicBezTo>
                    <a:cubicBezTo>
                      <a:pt x="317" y="83"/>
                      <a:pt x="317" y="83"/>
                      <a:pt x="317" y="83"/>
                    </a:cubicBezTo>
                    <a:cubicBezTo>
                      <a:pt x="317" y="25"/>
                      <a:pt x="317" y="25"/>
                      <a:pt x="317" y="25"/>
                    </a:cubicBezTo>
                    <a:cubicBezTo>
                      <a:pt x="317" y="11"/>
                      <a:pt x="329" y="0"/>
                      <a:pt x="343" y="0"/>
                    </a:cubicBezTo>
                    <a:cubicBezTo>
                      <a:pt x="533" y="0"/>
                      <a:pt x="533" y="0"/>
                      <a:pt x="533" y="0"/>
                    </a:cubicBezTo>
                    <a:cubicBezTo>
                      <a:pt x="533" y="32"/>
                      <a:pt x="533" y="32"/>
                      <a:pt x="533" y="32"/>
                    </a:cubicBezTo>
                    <a:cubicBezTo>
                      <a:pt x="533" y="46"/>
                      <a:pt x="522" y="57"/>
                      <a:pt x="508" y="57"/>
                    </a:cubicBezTo>
                    <a:cubicBezTo>
                      <a:pt x="375" y="57"/>
                      <a:pt x="375" y="57"/>
                      <a:pt x="375" y="57"/>
                    </a:cubicBezTo>
                    <a:cubicBezTo>
                      <a:pt x="375" y="114"/>
                      <a:pt x="375" y="114"/>
                      <a:pt x="375" y="114"/>
                    </a:cubicBezTo>
                    <a:cubicBezTo>
                      <a:pt x="375" y="128"/>
                      <a:pt x="363" y="140"/>
                      <a:pt x="349" y="140"/>
                    </a:cubicBezTo>
                    <a:cubicBezTo>
                      <a:pt x="216" y="140"/>
                      <a:pt x="216" y="140"/>
                      <a:pt x="216" y="140"/>
                    </a:cubicBezTo>
                    <a:cubicBezTo>
                      <a:pt x="216" y="197"/>
                      <a:pt x="216" y="197"/>
                      <a:pt x="216" y="197"/>
                    </a:cubicBezTo>
                    <a:cubicBezTo>
                      <a:pt x="216" y="211"/>
                      <a:pt x="204" y="222"/>
                      <a:pt x="190" y="22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77"/>
                      <a:pt x="11" y="165"/>
                      <a:pt x="2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13"/>
              <p:cNvSpPr>
                <a:spLocks noEditPoints="1"/>
              </p:cNvSpPr>
              <p:nvPr/>
            </p:nvSpPr>
            <p:spPr bwMode="auto">
              <a:xfrm>
                <a:off x="5042691" y="2273922"/>
                <a:ext cx="529215" cy="655759"/>
              </a:xfrm>
              <a:custGeom>
                <a:avLst/>
                <a:gdLst>
                  <a:gd name="T0" fmla="*/ 28 w 612"/>
                  <a:gd name="T1" fmla="*/ 504 h 759"/>
                  <a:gd name="T2" fmla="*/ 148 w 612"/>
                  <a:gd name="T3" fmla="*/ 514 h 759"/>
                  <a:gd name="T4" fmla="*/ 179 w 612"/>
                  <a:gd name="T5" fmla="*/ 488 h 759"/>
                  <a:gd name="T6" fmla="*/ 184 w 612"/>
                  <a:gd name="T7" fmla="*/ 423 h 759"/>
                  <a:gd name="T8" fmla="*/ 158 w 612"/>
                  <a:gd name="T9" fmla="*/ 392 h 759"/>
                  <a:gd name="T10" fmla="*/ 38 w 612"/>
                  <a:gd name="T11" fmla="*/ 381 h 759"/>
                  <a:gd name="T12" fmla="*/ 7 w 612"/>
                  <a:gd name="T13" fmla="*/ 407 h 759"/>
                  <a:gd name="T14" fmla="*/ 2 w 612"/>
                  <a:gd name="T15" fmla="*/ 473 h 759"/>
                  <a:gd name="T16" fmla="*/ 28 w 612"/>
                  <a:gd name="T17" fmla="*/ 504 h 759"/>
                  <a:gd name="T18" fmla="*/ 157 w 612"/>
                  <a:gd name="T19" fmla="*/ 669 h 759"/>
                  <a:gd name="T20" fmla="*/ 254 w 612"/>
                  <a:gd name="T21" fmla="*/ 487 h 759"/>
                  <a:gd name="T22" fmla="*/ 334 w 612"/>
                  <a:gd name="T23" fmla="*/ 512 h 759"/>
                  <a:gd name="T24" fmla="*/ 342 w 612"/>
                  <a:gd name="T25" fmla="*/ 515 h 759"/>
                  <a:gd name="T26" fmla="*/ 216 w 612"/>
                  <a:gd name="T27" fmla="*/ 722 h 759"/>
                  <a:gd name="T28" fmla="*/ 157 w 612"/>
                  <a:gd name="T29" fmla="*/ 669 h 759"/>
                  <a:gd name="T30" fmla="*/ 379 w 612"/>
                  <a:gd name="T31" fmla="*/ 7 h 759"/>
                  <a:gd name="T32" fmla="*/ 426 w 612"/>
                  <a:gd name="T33" fmla="*/ 84 h 759"/>
                  <a:gd name="T34" fmla="*/ 349 w 612"/>
                  <a:gd name="T35" fmla="*/ 150 h 759"/>
                  <a:gd name="T36" fmla="*/ 304 w 612"/>
                  <a:gd name="T37" fmla="*/ 59 h 759"/>
                  <a:gd name="T38" fmla="*/ 379 w 612"/>
                  <a:gd name="T39" fmla="*/ 7 h 759"/>
                  <a:gd name="T40" fmla="*/ 371 w 612"/>
                  <a:gd name="T41" fmla="*/ 183 h 759"/>
                  <a:gd name="T42" fmla="*/ 403 w 612"/>
                  <a:gd name="T43" fmla="*/ 199 h 759"/>
                  <a:gd name="T44" fmla="*/ 574 w 612"/>
                  <a:gd name="T45" fmla="*/ 278 h 759"/>
                  <a:gd name="T46" fmla="*/ 579 w 612"/>
                  <a:gd name="T47" fmla="*/ 341 h 759"/>
                  <a:gd name="T48" fmla="*/ 398 w 612"/>
                  <a:gd name="T49" fmla="*/ 296 h 759"/>
                  <a:gd name="T50" fmla="*/ 381 w 612"/>
                  <a:gd name="T51" fmla="*/ 385 h 759"/>
                  <a:gd name="T52" fmla="*/ 390 w 612"/>
                  <a:gd name="T53" fmla="*/ 402 h 759"/>
                  <a:gd name="T54" fmla="*/ 561 w 612"/>
                  <a:gd name="T55" fmla="*/ 593 h 759"/>
                  <a:gd name="T56" fmla="*/ 489 w 612"/>
                  <a:gd name="T57" fmla="*/ 626 h 759"/>
                  <a:gd name="T58" fmla="*/ 233 w 612"/>
                  <a:gd name="T59" fmla="*/ 447 h 759"/>
                  <a:gd name="T60" fmla="*/ 203 w 612"/>
                  <a:gd name="T61" fmla="*/ 392 h 759"/>
                  <a:gd name="T62" fmla="*/ 231 w 612"/>
                  <a:gd name="T63" fmla="*/ 239 h 759"/>
                  <a:gd name="T64" fmla="*/ 157 w 612"/>
                  <a:gd name="T65" fmla="*/ 344 h 759"/>
                  <a:gd name="T66" fmla="*/ 95 w 612"/>
                  <a:gd name="T67" fmla="*/ 332 h 759"/>
                  <a:gd name="T68" fmla="*/ 247 w 612"/>
                  <a:gd name="T69" fmla="*/ 155 h 759"/>
                  <a:gd name="T70" fmla="*/ 313 w 612"/>
                  <a:gd name="T71" fmla="*/ 163 h 759"/>
                  <a:gd name="T72" fmla="*/ 349 w 612"/>
                  <a:gd name="T73" fmla="*/ 227 h 759"/>
                  <a:gd name="T74" fmla="*/ 371 w 612"/>
                  <a:gd name="T75" fmla="*/ 183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2" h="759">
                    <a:moveTo>
                      <a:pt x="28" y="504"/>
                    </a:moveTo>
                    <a:cubicBezTo>
                      <a:pt x="148" y="514"/>
                      <a:pt x="148" y="514"/>
                      <a:pt x="148" y="514"/>
                    </a:cubicBezTo>
                    <a:cubicBezTo>
                      <a:pt x="164" y="516"/>
                      <a:pt x="177" y="504"/>
                      <a:pt x="179" y="488"/>
                    </a:cubicBezTo>
                    <a:cubicBezTo>
                      <a:pt x="184" y="423"/>
                      <a:pt x="184" y="423"/>
                      <a:pt x="184" y="423"/>
                    </a:cubicBezTo>
                    <a:cubicBezTo>
                      <a:pt x="186" y="407"/>
                      <a:pt x="174" y="393"/>
                      <a:pt x="158" y="392"/>
                    </a:cubicBezTo>
                    <a:cubicBezTo>
                      <a:pt x="38" y="381"/>
                      <a:pt x="38" y="381"/>
                      <a:pt x="38" y="381"/>
                    </a:cubicBezTo>
                    <a:cubicBezTo>
                      <a:pt x="23" y="380"/>
                      <a:pt x="9" y="392"/>
                      <a:pt x="7" y="407"/>
                    </a:cubicBezTo>
                    <a:cubicBezTo>
                      <a:pt x="2" y="473"/>
                      <a:pt x="2" y="473"/>
                      <a:pt x="2" y="473"/>
                    </a:cubicBezTo>
                    <a:cubicBezTo>
                      <a:pt x="0" y="489"/>
                      <a:pt x="12" y="503"/>
                      <a:pt x="28" y="504"/>
                    </a:cubicBezTo>
                    <a:close/>
                    <a:moveTo>
                      <a:pt x="157" y="669"/>
                    </a:moveTo>
                    <a:cubicBezTo>
                      <a:pt x="220" y="595"/>
                      <a:pt x="230" y="592"/>
                      <a:pt x="254" y="487"/>
                    </a:cubicBezTo>
                    <a:cubicBezTo>
                      <a:pt x="280" y="496"/>
                      <a:pt x="307" y="504"/>
                      <a:pt x="334" y="512"/>
                    </a:cubicBezTo>
                    <a:cubicBezTo>
                      <a:pt x="337" y="513"/>
                      <a:pt x="339" y="514"/>
                      <a:pt x="342" y="515"/>
                    </a:cubicBezTo>
                    <a:cubicBezTo>
                      <a:pt x="303" y="633"/>
                      <a:pt x="296" y="637"/>
                      <a:pt x="216" y="722"/>
                    </a:cubicBezTo>
                    <a:cubicBezTo>
                      <a:pt x="180" y="759"/>
                      <a:pt x="122" y="709"/>
                      <a:pt x="157" y="669"/>
                    </a:cubicBezTo>
                    <a:close/>
                    <a:moveTo>
                      <a:pt x="379" y="7"/>
                    </a:moveTo>
                    <a:cubicBezTo>
                      <a:pt x="413" y="15"/>
                      <a:pt x="434" y="49"/>
                      <a:pt x="426" y="84"/>
                    </a:cubicBezTo>
                    <a:cubicBezTo>
                      <a:pt x="419" y="120"/>
                      <a:pt x="383" y="157"/>
                      <a:pt x="349" y="150"/>
                    </a:cubicBezTo>
                    <a:cubicBezTo>
                      <a:pt x="315" y="143"/>
                      <a:pt x="297" y="94"/>
                      <a:pt x="304" y="59"/>
                    </a:cubicBezTo>
                    <a:cubicBezTo>
                      <a:pt x="312" y="23"/>
                      <a:pt x="345" y="0"/>
                      <a:pt x="379" y="7"/>
                    </a:cubicBezTo>
                    <a:close/>
                    <a:moveTo>
                      <a:pt x="371" y="183"/>
                    </a:moveTo>
                    <a:cubicBezTo>
                      <a:pt x="378" y="185"/>
                      <a:pt x="393" y="190"/>
                      <a:pt x="403" y="199"/>
                    </a:cubicBezTo>
                    <a:cubicBezTo>
                      <a:pt x="494" y="286"/>
                      <a:pt x="474" y="282"/>
                      <a:pt x="574" y="278"/>
                    </a:cubicBezTo>
                    <a:cubicBezTo>
                      <a:pt x="612" y="277"/>
                      <a:pt x="611" y="338"/>
                      <a:pt x="579" y="341"/>
                    </a:cubicBezTo>
                    <a:cubicBezTo>
                      <a:pt x="477" y="350"/>
                      <a:pt x="470" y="358"/>
                      <a:pt x="398" y="296"/>
                    </a:cubicBezTo>
                    <a:cubicBezTo>
                      <a:pt x="381" y="385"/>
                      <a:pt x="381" y="385"/>
                      <a:pt x="381" y="385"/>
                    </a:cubicBezTo>
                    <a:cubicBezTo>
                      <a:pt x="380" y="392"/>
                      <a:pt x="383" y="399"/>
                      <a:pt x="390" y="402"/>
                    </a:cubicBezTo>
                    <a:cubicBezTo>
                      <a:pt x="494" y="448"/>
                      <a:pt x="515" y="448"/>
                      <a:pt x="561" y="593"/>
                    </a:cubicBezTo>
                    <a:cubicBezTo>
                      <a:pt x="578" y="638"/>
                      <a:pt x="510" y="668"/>
                      <a:pt x="489" y="626"/>
                    </a:cubicBezTo>
                    <a:cubicBezTo>
                      <a:pt x="417" y="484"/>
                      <a:pt x="405" y="506"/>
                      <a:pt x="233" y="447"/>
                    </a:cubicBezTo>
                    <a:cubicBezTo>
                      <a:pt x="211" y="435"/>
                      <a:pt x="203" y="416"/>
                      <a:pt x="203" y="392"/>
                    </a:cubicBezTo>
                    <a:cubicBezTo>
                      <a:pt x="231" y="239"/>
                      <a:pt x="231" y="239"/>
                      <a:pt x="231" y="239"/>
                    </a:cubicBezTo>
                    <a:cubicBezTo>
                      <a:pt x="164" y="260"/>
                      <a:pt x="171" y="259"/>
                      <a:pt x="157" y="344"/>
                    </a:cubicBezTo>
                    <a:cubicBezTo>
                      <a:pt x="151" y="376"/>
                      <a:pt x="91" y="372"/>
                      <a:pt x="95" y="332"/>
                    </a:cubicBezTo>
                    <a:cubicBezTo>
                      <a:pt x="107" y="207"/>
                      <a:pt x="126" y="199"/>
                      <a:pt x="247" y="155"/>
                    </a:cubicBezTo>
                    <a:cubicBezTo>
                      <a:pt x="264" y="149"/>
                      <a:pt x="304" y="160"/>
                      <a:pt x="313" y="163"/>
                    </a:cubicBezTo>
                    <a:cubicBezTo>
                      <a:pt x="349" y="227"/>
                      <a:pt x="349" y="227"/>
                      <a:pt x="349" y="227"/>
                    </a:cubicBezTo>
                    <a:cubicBezTo>
                      <a:pt x="371" y="183"/>
                      <a:pt x="371" y="183"/>
                      <a:pt x="371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" name="组合 38"/>
          <p:cNvGrpSpPr/>
          <p:nvPr/>
        </p:nvGrpSpPr>
        <p:grpSpPr>
          <a:xfrm>
            <a:off x="5565616" y="5996003"/>
            <a:ext cx="440396" cy="460557"/>
            <a:chOff x="4102125" y="4265651"/>
            <a:chExt cx="414516" cy="414516"/>
          </a:xfrm>
        </p:grpSpPr>
        <p:sp>
          <p:nvSpPr>
            <p:cNvPr id="40" name="椭圆 39"/>
            <p:cNvSpPr/>
            <p:nvPr/>
          </p:nvSpPr>
          <p:spPr>
            <a:xfrm>
              <a:off x="4102125" y="4265651"/>
              <a:ext cx="414516" cy="414516"/>
            </a:xfrm>
            <a:prstGeom prst="ellipse">
              <a:avLst/>
            </a:prstGeom>
            <a:solidFill>
              <a:schemeClr val="accent2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7" name="组合 40"/>
            <p:cNvGrpSpPr/>
            <p:nvPr/>
          </p:nvGrpSpPr>
          <p:grpSpPr>
            <a:xfrm>
              <a:off x="4199233" y="4358783"/>
              <a:ext cx="238761" cy="198211"/>
              <a:chOff x="3132963" y="3140191"/>
              <a:chExt cx="645573" cy="535933"/>
            </a:xfrm>
            <a:solidFill>
              <a:schemeClr val="bg1"/>
            </a:solidFill>
          </p:grpSpPr>
          <p:sp>
            <p:nvSpPr>
              <p:cNvPr id="42" name="Freeform 226"/>
              <p:cNvSpPr>
                <a:spLocks/>
              </p:cNvSpPr>
              <p:nvPr/>
            </p:nvSpPr>
            <p:spPr bwMode="auto">
              <a:xfrm>
                <a:off x="3421629" y="3217854"/>
                <a:ext cx="356907" cy="392027"/>
              </a:xfrm>
              <a:custGeom>
                <a:avLst/>
                <a:gdLst>
                  <a:gd name="T0" fmla="*/ 0 w 529"/>
                  <a:gd name="T1" fmla="*/ 0 h 581"/>
                  <a:gd name="T2" fmla="*/ 2 w 529"/>
                  <a:gd name="T3" fmla="*/ 11 h 581"/>
                  <a:gd name="T4" fmla="*/ 25 w 529"/>
                  <a:gd name="T5" fmla="*/ 56 h 581"/>
                  <a:gd name="T6" fmla="*/ 473 w 529"/>
                  <a:gd name="T7" fmla="*/ 56 h 581"/>
                  <a:gd name="T8" fmla="*/ 473 w 529"/>
                  <a:gd name="T9" fmla="*/ 525 h 581"/>
                  <a:gd name="T10" fmla="*/ 127 w 529"/>
                  <a:gd name="T11" fmla="*/ 525 h 581"/>
                  <a:gd name="T12" fmla="*/ 127 w 529"/>
                  <a:gd name="T13" fmla="*/ 581 h 581"/>
                  <a:gd name="T14" fmla="*/ 529 w 529"/>
                  <a:gd name="T15" fmla="*/ 581 h 581"/>
                  <a:gd name="T16" fmla="*/ 529 w 529"/>
                  <a:gd name="T17" fmla="*/ 0 h 581"/>
                  <a:gd name="T18" fmla="*/ 0 w 529"/>
                  <a:gd name="T19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9" h="581">
                    <a:moveTo>
                      <a:pt x="0" y="0"/>
                    </a:moveTo>
                    <a:cubicBezTo>
                      <a:pt x="1" y="4"/>
                      <a:pt x="2" y="7"/>
                      <a:pt x="2" y="11"/>
                    </a:cubicBezTo>
                    <a:cubicBezTo>
                      <a:pt x="14" y="22"/>
                      <a:pt x="22" y="38"/>
                      <a:pt x="25" y="56"/>
                    </a:cubicBezTo>
                    <a:cubicBezTo>
                      <a:pt x="473" y="56"/>
                      <a:pt x="473" y="56"/>
                      <a:pt x="473" y="56"/>
                    </a:cubicBezTo>
                    <a:cubicBezTo>
                      <a:pt x="473" y="525"/>
                      <a:pt x="473" y="525"/>
                      <a:pt x="473" y="525"/>
                    </a:cubicBezTo>
                    <a:cubicBezTo>
                      <a:pt x="127" y="525"/>
                      <a:pt x="127" y="525"/>
                      <a:pt x="127" y="525"/>
                    </a:cubicBezTo>
                    <a:cubicBezTo>
                      <a:pt x="127" y="581"/>
                      <a:pt x="127" y="581"/>
                      <a:pt x="127" y="581"/>
                    </a:cubicBezTo>
                    <a:cubicBezTo>
                      <a:pt x="529" y="581"/>
                      <a:pt x="529" y="581"/>
                      <a:pt x="529" y="581"/>
                    </a:cubicBezTo>
                    <a:cubicBezTo>
                      <a:pt x="529" y="0"/>
                      <a:pt x="529" y="0"/>
                      <a:pt x="52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227"/>
              <p:cNvSpPr>
                <a:spLocks/>
              </p:cNvSpPr>
              <p:nvPr/>
            </p:nvSpPr>
            <p:spPr bwMode="auto">
              <a:xfrm>
                <a:off x="3198348" y="3140191"/>
                <a:ext cx="224709" cy="247551"/>
              </a:xfrm>
              <a:custGeom>
                <a:avLst/>
                <a:gdLst>
                  <a:gd name="T0" fmla="*/ 45 w 333"/>
                  <a:gd name="T1" fmla="*/ 243 h 367"/>
                  <a:gd name="T2" fmla="*/ 170 w 333"/>
                  <a:gd name="T3" fmla="*/ 367 h 367"/>
                  <a:gd name="T4" fmla="*/ 289 w 333"/>
                  <a:gd name="T5" fmla="*/ 243 h 367"/>
                  <a:gd name="T6" fmla="*/ 326 w 333"/>
                  <a:gd name="T7" fmla="*/ 203 h 367"/>
                  <a:gd name="T8" fmla="*/ 306 w 333"/>
                  <a:gd name="T9" fmla="*/ 142 h 367"/>
                  <a:gd name="T10" fmla="*/ 166 w 333"/>
                  <a:gd name="T11" fmla="*/ 0 h 367"/>
                  <a:gd name="T12" fmla="*/ 26 w 333"/>
                  <a:gd name="T13" fmla="*/ 142 h 367"/>
                  <a:gd name="T14" fmla="*/ 7 w 333"/>
                  <a:gd name="T15" fmla="*/ 203 h 367"/>
                  <a:gd name="T16" fmla="*/ 45 w 333"/>
                  <a:gd name="T17" fmla="*/ 243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67">
                    <a:moveTo>
                      <a:pt x="45" y="243"/>
                    </a:moveTo>
                    <a:cubicBezTo>
                      <a:pt x="71" y="308"/>
                      <a:pt x="118" y="367"/>
                      <a:pt x="170" y="367"/>
                    </a:cubicBezTo>
                    <a:cubicBezTo>
                      <a:pt x="222" y="367"/>
                      <a:pt x="266" y="308"/>
                      <a:pt x="289" y="243"/>
                    </a:cubicBezTo>
                    <a:cubicBezTo>
                      <a:pt x="305" y="242"/>
                      <a:pt x="320" y="226"/>
                      <a:pt x="326" y="203"/>
                    </a:cubicBezTo>
                    <a:cubicBezTo>
                      <a:pt x="333" y="176"/>
                      <a:pt x="324" y="149"/>
                      <a:pt x="306" y="142"/>
                    </a:cubicBezTo>
                    <a:cubicBezTo>
                      <a:pt x="302" y="63"/>
                      <a:pt x="241" y="0"/>
                      <a:pt x="166" y="0"/>
                    </a:cubicBezTo>
                    <a:cubicBezTo>
                      <a:pt x="92" y="0"/>
                      <a:pt x="31" y="63"/>
                      <a:pt x="26" y="142"/>
                    </a:cubicBezTo>
                    <a:cubicBezTo>
                      <a:pt x="9" y="149"/>
                      <a:pt x="0" y="176"/>
                      <a:pt x="7" y="203"/>
                    </a:cubicBezTo>
                    <a:cubicBezTo>
                      <a:pt x="13" y="227"/>
                      <a:pt x="29" y="243"/>
                      <a:pt x="45" y="2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228"/>
              <p:cNvSpPr>
                <a:spLocks/>
              </p:cNvSpPr>
              <p:nvPr/>
            </p:nvSpPr>
            <p:spPr bwMode="auto">
              <a:xfrm>
                <a:off x="3481875" y="3306367"/>
                <a:ext cx="233275" cy="180738"/>
              </a:xfrm>
              <a:custGeom>
                <a:avLst/>
                <a:gdLst>
                  <a:gd name="T0" fmla="*/ 41 w 346"/>
                  <a:gd name="T1" fmla="*/ 111 h 268"/>
                  <a:gd name="T2" fmla="*/ 0 w 346"/>
                  <a:gd name="T3" fmla="*/ 151 h 268"/>
                  <a:gd name="T4" fmla="*/ 90 w 346"/>
                  <a:gd name="T5" fmla="*/ 268 h 268"/>
                  <a:gd name="T6" fmla="*/ 254 w 346"/>
                  <a:gd name="T7" fmla="*/ 125 h 268"/>
                  <a:gd name="T8" fmla="*/ 284 w 346"/>
                  <a:gd name="T9" fmla="*/ 158 h 268"/>
                  <a:gd name="T10" fmla="*/ 346 w 346"/>
                  <a:gd name="T11" fmla="*/ 0 h 268"/>
                  <a:gd name="T12" fmla="*/ 184 w 346"/>
                  <a:gd name="T13" fmla="*/ 50 h 268"/>
                  <a:gd name="T14" fmla="*/ 218 w 346"/>
                  <a:gd name="T15" fmla="*/ 87 h 268"/>
                  <a:gd name="T16" fmla="*/ 99 w 346"/>
                  <a:gd name="T17" fmla="*/ 190 h 268"/>
                  <a:gd name="T18" fmla="*/ 41 w 346"/>
                  <a:gd name="T19" fmla="*/ 111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6" h="268">
                    <a:moveTo>
                      <a:pt x="41" y="111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12" y="165"/>
                      <a:pt x="90" y="268"/>
                      <a:pt x="90" y="268"/>
                    </a:cubicBezTo>
                    <a:cubicBezTo>
                      <a:pt x="254" y="125"/>
                      <a:pt x="254" y="125"/>
                      <a:pt x="254" y="125"/>
                    </a:cubicBezTo>
                    <a:cubicBezTo>
                      <a:pt x="284" y="158"/>
                      <a:pt x="284" y="158"/>
                      <a:pt x="284" y="158"/>
                    </a:cubicBezTo>
                    <a:cubicBezTo>
                      <a:pt x="346" y="0"/>
                      <a:pt x="346" y="0"/>
                      <a:pt x="346" y="0"/>
                    </a:cubicBezTo>
                    <a:cubicBezTo>
                      <a:pt x="184" y="50"/>
                      <a:pt x="184" y="50"/>
                      <a:pt x="184" y="50"/>
                    </a:cubicBezTo>
                    <a:cubicBezTo>
                      <a:pt x="218" y="87"/>
                      <a:pt x="218" y="87"/>
                      <a:pt x="218" y="87"/>
                    </a:cubicBezTo>
                    <a:cubicBezTo>
                      <a:pt x="99" y="190"/>
                      <a:pt x="99" y="190"/>
                      <a:pt x="99" y="190"/>
                    </a:cubicBezTo>
                    <a:lnTo>
                      <a:pt x="41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229"/>
              <p:cNvSpPr>
                <a:spLocks/>
              </p:cNvSpPr>
              <p:nvPr/>
            </p:nvSpPr>
            <p:spPr bwMode="auto">
              <a:xfrm>
                <a:off x="3132963" y="3377178"/>
                <a:ext cx="355480" cy="298946"/>
              </a:xfrm>
              <a:custGeom>
                <a:avLst/>
                <a:gdLst>
                  <a:gd name="T0" fmla="*/ 407 w 527"/>
                  <a:gd name="T1" fmla="*/ 0 h 443"/>
                  <a:gd name="T2" fmla="*/ 294 w 527"/>
                  <a:gd name="T3" fmla="*/ 190 h 443"/>
                  <a:gd name="T4" fmla="*/ 280 w 527"/>
                  <a:gd name="T5" fmla="*/ 105 h 443"/>
                  <a:gd name="T6" fmla="*/ 295 w 527"/>
                  <a:gd name="T7" fmla="*/ 77 h 443"/>
                  <a:gd name="T8" fmla="*/ 263 w 527"/>
                  <a:gd name="T9" fmla="*/ 44 h 443"/>
                  <a:gd name="T10" fmla="*/ 230 w 527"/>
                  <a:gd name="T11" fmla="*/ 77 h 443"/>
                  <a:gd name="T12" fmla="*/ 246 w 527"/>
                  <a:gd name="T13" fmla="*/ 105 h 443"/>
                  <a:gd name="T14" fmla="*/ 232 w 527"/>
                  <a:gd name="T15" fmla="*/ 189 h 443"/>
                  <a:gd name="T16" fmla="*/ 120 w 527"/>
                  <a:gd name="T17" fmla="*/ 0 h 443"/>
                  <a:gd name="T18" fmla="*/ 2 w 527"/>
                  <a:gd name="T19" fmla="*/ 125 h 443"/>
                  <a:gd name="T20" fmla="*/ 0 w 527"/>
                  <a:gd name="T21" fmla="*/ 125 h 443"/>
                  <a:gd name="T22" fmla="*/ 0 w 527"/>
                  <a:gd name="T23" fmla="*/ 402 h 443"/>
                  <a:gd name="T24" fmla="*/ 1 w 527"/>
                  <a:gd name="T25" fmla="*/ 402 h 443"/>
                  <a:gd name="T26" fmla="*/ 263 w 527"/>
                  <a:gd name="T27" fmla="*/ 443 h 443"/>
                  <a:gd name="T28" fmla="*/ 526 w 527"/>
                  <a:gd name="T29" fmla="*/ 402 h 443"/>
                  <a:gd name="T30" fmla="*/ 527 w 527"/>
                  <a:gd name="T31" fmla="*/ 402 h 443"/>
                  <a:gd name="T32" fmla="*/ 527 w 527"/>
                  <a:gd name="T33" fmla="*/ 125 h 443"/>
                  <a:gd name="T34" fmla="*/ 525 w 527"/>
                  <a:gd name="T35" fmla="*/ 125 h 443"/>
                  <a:gd name="T36" fmla="*/ 407 w 527"/>
                  <a:gd name="T37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7" h="443">
                    <a:moveTo>
                      <a:pt x="407" y="0"/>
                    </a:moveTo>
                    <a:cubicBezTo>
                      <a:pt x="294" y="190"/>
                      <a:pt x="294" y="190"/>
                      <a:pt x="294" y="190"/>
                    </a:cubicBezTo>
                    <a:cubicBezTo>
                      <a:pt x="280" y="105"/>
                      <a:pt x="280" y="105"/>
                      <a:pt x="280" y="105"/>
                    </a:cubicBezTo>
                    <a:cubicBezTo>
                      <a:pt x="289" y="99"/>
                      <a:pt x="295" y="89"/>
                      <a:pt x="295" y="77"/>
                    </a:cubicBezTo>
                    <a:cubicBezTo>
                      <a:pt x="295" y="59"/>
                      <a:pt x="281" y="44"/>
                      <a:pt x="263" y="44"/>
                    </a:cubicBezTo>
                    <a:cubicBezTo>
                      <a:pt x="245" y="44"/>
                      <a:pt x="230" y="59"/>
                      <a:pt x="230" y="77"/>
                    </a:cubicBezTo>
                    <a:cubicBezTo>
                      <a:pt x="230" y="89"/>
                      <a:pt x="237" y="99"/>
                      <a:pt x="246" y="105"/>
                    </a:cubicBezTo>
                    <a:cubicBezTo>
                      <a:pt x="232" y="189"/>
                      <a:pt x="232" y="189"/>
                      <a:pt x="232" y="189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56" y="27"/>
                      <a:pt x="12" y="72"/>
                      <a:pt x="2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402"/>
                      <a:pt x="0" y="402"/>
                      <a:pt x="0" y="402"/>
                    </a:cubicBezTo>
                    <a:cubicBezTo>
                      <a:pt x="1" y="402"/>
                      <a:pt x="1" y="402"/>
                      <a:pt x="1" y="402"/>
                    </a:cubicBezTo>
                    <a:cubicBezTo>
                      <a:pt x="14" y="425"/>
                      <a:pt x="126" y="443"/>
                      <a:pt x="263" y="443"/>
                    </a:cubicBezTo>
                    <a:cubicBezTo>
                      <a:pt x="401" y="443"/>
                      <a:pt x="513" y="425"/>
                      <a:pt x="526" y="402"/>
                    </a:cubicBezTo>
                    <a:cubicBezTo>
                      <a:pt x="527" y="402"/>
                      <a:pt x="527" y="402"/>
                      <a:pt x="527" y="402"/>
                    </a:cubicBezTo>
                    <a:cubicBezTo>
                      <a:pt x="527" y="125"/>
                      <a:pt x="527" y="125"/>
                      <a:pt x="527" y="125"/>
                    </a:cubicBezTo>
                    <a:cubicBezTo>
                      <a:pt x="525" y="125"/>
                      <a:pt x="525" y="125"/>
                      <a:pt x="525" y="125"/>
                    </a:cubicBezTo>
                    <a:cubicBezTo>
                      <a:pt x="515" y="72"/>
                      <a:pt x="471" y="27"/>
                      <a:pt x="40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230"/>
              <p:cNvSpPr>
                <a:spLocks/>
              </p:cNvSpPr>
              <p:nvPr/>
            </p:nvSpPr>
            <p:spPr bwMode="auto">
              <a:xfrm>
                <a:off x="3598655" y="3487105"/>
                <a:ext cx="54536" cy="68241"/>
              </a:xfrm>
              <a:custGeom>
                <a:avLst/>
                <a:gdLst>
                  <a:gd name="T0" fmla="*/ 0 w 81"/>
                  <a:gd name="T1" fmla="*/ 0 h 101"/>
                  <a:gd name="T2" fmla="*/ 0 w 81"/>
                  <a:gd name="T3" fmla="*/ 55 h 101"/>
                  <a:gd name="T4" fmla="*/ 40 w 81"/>
                  <a:gd name="T5" fmla="*/ 101 h 101"/>
                  <a:gd name="T6" fmla="*/ 81 w 81"/>
                  <a:gd name="T7" fmla="*/ 56 h 101"/>
                  <a:gd name="T8" fmla="*/ 81 w 81"/>
                  <a:gd name="T9" fmla="*/ 0 h 101"/>
                  <a:gd name="T10" fmla="*/ 59 w 81"/>
                  <a:gd name="T11" fmla="*/ 0 h 101"/>
                  <a:gd name="T12" fmla="*/ 59 w 81"/>
                  <a:gd name="T13" fmla="*/ 57 h 101"/>
                  <a:gd name="T14" fmla="*/ 40 w 81"/>
                  <a:gd name="T15" fmla="*/ 83 h 101"/>
                  <a:gd name="T16" fmla="*/ 22 w 81"/>
                  <a:gd name="T17" fmla="*/ 57 h 101"/>
                  <a:gd name="T18" fmla="*/ 22 w 81"/>
                  <a:gd name="T19" fmla="*/ 0 h 101"/>
                  <a:gd name="T20" fmla="*/ 0 w 81"/>
                  <a:gd name="T21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" h="101">
                    <a:moveTo>
                      <a:pt x="0" y="0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87"/>
                      <a:pt x="15" y="101"/>
                      <a:pt x="40" y="101"/>
                    </a:cubicBezTo>
                    <a:cubicBezTo>
                      <a:pt x="65" y="101"/>
                      <a:pt x="81" y="86"/>
                      <a:pt x="81" y="56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59" y="75"/>
                      <a:pt x="52" y="83"/>
                      <a:pt x="40" y="83"/>
                    </a:cubicBezTo>
                    <a:cubicBezTo>
                      <a:pt x="29" y="83"/>
                      <a:pt x="22" y="74"/>
                      <a:pt x="22" y="57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231"/>
              <p:cNvSpPr>
                <a:spLocks noEditPoints="1"/>
              </p:cNvSpPr>
              <p:nvPr/>
            </p:nvSpPr>
            <p:spPr bwMode="auto">
              <a:xfrm>
                <a:off x="3666040" y="3486534"/>
                <a:ext cx="47968" cy="67384"/>
              </a:xfrm>
              <a:custGeom>
                <a:avLst/>
                <a:gdLst>
                  <a:gd name="T0" fmla="*/ 31 w 71"/>
                  <a:gd name="T1" fmla="*/ 0 h 100"/>
                  <a:gd name="T2" fmla="*/ 0 w 71"/>
                  <a:gd name="T3" fmla="*/ 2 h 100"/>
                  <a:gd name="T4" fmla="*/ 0 w 71"/>
                  <a:gd name="T5" fmla="*/ 100 h 100"/>
                  <a:gd name="T6" fmla="*/ 23 w 71"/>
                  <a:gd name="T7" fmla="*/ 100 h 100"/>
                  <a:gd name="T8" fmla="*/ 23 w 71"/>
                  <a:gd name="T9" fmla="*/ 65 h 100"/>
                  <a:gd name="T10" fmla="*/ 30 w 71"/>
                  <a:gd name="T11" fmla="*/ 65 h 100"/>
                  <a:gd name="T12" fmla="*/ 62 w 71"/>
                  <a:gd name="T13" fmla="*/ 55 h 100"/>
                  <a:gd name="T14" fmla="*/ 71 w 71"/>
                  <a:gd name="T15" fmla="*/ 31 h 100"/>
                  <a:gd name="T16" fmla="*/ 61 w 71"/>
                  <a:gd name="T17" fmla="*/ 8 h 100"/>
                  <a:gd name="T18" fmla="*/ 31 w 71"/>
                  <a:gd name="T19" fmla="*/ 0 h 100"/>
                  <a:gd name="T20" fmla="*/ 30 w 71"/>
                  <a:gd name="T21" fmla="*/ 48 h 100"/>
                  <a:gd name="T22" fmla="*/ 23 w 71"/>
                  <a:gd name="T23" fmla="*/ 47 h 100"/>
                  <a:gd name="T24" fmla="*/ 23 w 71"/>
                  <a:gd name="T25" fmla="*/ 18 h 100"/>
                  <a:gd name="T26" fmla="*/ 32 w 71"/>
                  <a:gd name="T27" fmla="*/ 17 h 100"/>
                  <a:gd name="T28" fmla="*/ 49 w 71"/>
                  <a:gd name="T29" fmla="*/ 32 h 100"/>
                  <a:gd name="T30" fmla="*/ 30 w 71"/>
                  <a:gd name="T31" fmla="*/ 4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1" h="100">
                    <a:moveTo>
                      <a:pt x="31" y="0"/>
                    </a:moveTo>
                    <a:cubicBezTo>
                      <a:pt x="17" y="0"/>
                      <a:pt x="7" y="1"/>
                      <a:pt x="0" y="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23" y="65"/>
                      <a:pt x="23" y="65"/>
                      <a:pt x="23" y="65"/>
                    </a:cubicBezTo>
                    <a:cubicBezTo>
                      <a:pt x="25" y="65"/>
                      <a:pt x="27" y="65"/>
                      <a:pt x="30" y="65"/>
                    </a:cubicBezTo>
                    <a:cubicBezTo>
                      <a:pt x="43" y="65"/>
                      <a:pt x="55" y="62"/>
                      <a:pt x="62" y="55"/>
                    </a:cubicBezTo>
                    <a:cubicBezTo>
                      <a:pt x="68" y="49"/>
                      <a:pt x="71" y="41"/>
                      <a:pt x="71" y="31"/>
                    </a:cubicBezTo>
                    <a:cubicBezTo>
                      <a:pt x="71" y="22"/>
                      <a:pt x="67" y="13"/>
                      <a:pt x="61" y="8"/>
                    </a:cubicBezTo>
                    <a:cubicBezTo>
                      <a:pt x="54" y="3"/>
                      <a:pt x="44" y="0"/>
                      <a:pt x="31" y="0"/>
                    </a:cubicBezTo>
                    <a:close/>
                    <a:moveTo>
                      <a:pt x="30" y="48"/>
                    </a:moveTo>
                    <a:cubicBezTo>
                      <a:pt x="27" y="48"/>
                      <a:pt x="24" y="48"/>
                      <a:pt x="23" y="4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4" y="18"/>
                      <a:pt x="27" y="17"/>
                      <a:pt x="32" y="17"/>
                    </a:cubicBezTo>
                    <a:cubicBezTo>
                      <a:pt x="43" y="17"/>
                      <a:pt x="49" y="23"/>
                      <a:pt x="49" y="32"/>
                    </a:cubicBezTo>
                    <a:cubicBezTo>
                      <a:pt x="49" y="42"/>
                      <a:pt x="42" y="48"/>
                      <a:pt x="3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8" name="组合 47"/>
          <p:cNvGrpSpPr/>
          <p:nvPr/>
        </p:nvGrpSpPr>
        <p:grpSpPr>
          <a:xfrm>
            <a:off x="6890813" y="5996003"/>
            <a:ext cx="440396" cy="460557"/>
            <a:chOff x="5181486" y="4265651"/>
            <a:chExt cx="414516" cy="414516"/>
          </a:xfrm>
        </p:grpSpPr>
        <p:sp>
          <p:nvSpPr>
            <p:cNvPr id="49" name="椭圆 48"/>
            <p:cNvSpPr/>
            <p:nvPr/>
          </p:nvSpPr>
          <p:spPr>
            <a:xfrm>
              <a:off x="5181486" y="4265651"/>
              <a:ext cx="414516" cy="414516"/>
            </a:xfrm>
            <a:prstGeom prst="ellipse">
              <a:avLst/>
            </a:prstGeom>
            <a:solidFill>
              <a:schemeClr val="accent4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9" name="组合 49"/>
            <p:cNvGrpSpPr/>
            <p:nvPr/>
          </p:nvGrpSpPr>
          <p:grpSpPr>
            <a:xfrm>
              <a:off x="5287222" y="4375239"/>
              <a:ext cx="253419" cy="172633"/>
              <a:chOff x="4895160" y="4287159"/>
              <a:chExt cx="571418" cy="389258"/>
            </a:xfrm>
            <a:solidFill>
              <a:schemeClr val="bg1"/>
            </a:solidFill>
          </p:grpSpPr>
          <p:sp>
            <p:nvSpPr>
              <p:cNvPr id="51" name="Freeform 327"/>
              <p:cNvSpPr>
                <a:spLocks noEditPoints="1"/>
              </p:cNvSpPr>
              <p:nvPr/>
            </p:nvSpPr>
            <p:spPr bwMode="auto">
              <a:xfrm>
                <a:off x="4895160" y="4287159"/>
                <a:ext cx="438051" cy="389258"/>
              </a:xfrm>
              <a:custGeom>
                <a:avLst/>
                <a:gdLst>
                  <a:gd name="T0" fmla="*/ 166 w 171"/>
                  <a:gd name="T1" fmla="*/ 0 h 152"/>
                  <a:gd name="T2" fmla="*/ 5 w 171"/>
                  <a:gd name="T3" fmla="*/ 0 h 152"/>
                  <a:gd name="T4" fmla="*/ 0 w 171"/>
                  <a:gd name="T5" fmla="*/ 5 h 152"/>
                  <a:gd name="T6" fmla="*/ 0 w 171"/>
                  <a:gd name="T7" fmla="*/ 146 h 152"/>
                  <a:gd name="T8" fmla="*/ 5 w 171"/>
                  <a:gd name="T9" fmla="*/ 152 h 152"/>
                  <a:gd name="T10" fmla="*/ 166 w 171"/>
                  <a:gd name="T11" fmla="*/ 152 h 152"/>
                  <a:gd name="T12" fmla="*/ 171 w 171"/>
                  <a:gd name="T13" fmla="*/ 146 h 152"/>
                  <a:gd name="T14" fmla="*/ 171 w 171"/>
                  <a:gd name="T15" fmla="*/ 5 h 152"/>
                  <a:gd name="T16" fmla="*/ 166 w 171"/>
                  <a:gd name="T17" fmla="*/ 0 h 152"/>
                  <a:gd name="T18" fmla="*/ 132 w 171"/>
                  <a:gd name="T19" fmla="*/ 12 h 152"/>
                  <a:gd name="T20" fmla="*/ 139 w 171"/>
                  <a:gd name="T21" fmla="*/ 19 h 152"/>
                  <a:gd name="T22" fmla="*/ 132 w 171"/>
                  <a:gd name="T23" fmla="*/ 26 h 152"/>
                  <a:gd name="T24" fmla="*/ 124 w 171"/>
                  <a:gd name="T25" fmla="*/ 19 h 152"/>
                  <a:gd name="T26" fmla="*/ 132 w 171"/>
                  <a:gd name="T27" fmla="*/ 12 h 152"/>
                  <a:gd name="T28" fmla="*/ 110 w 171"/>
                  <a:gd name="T29" fmla="*/ 12 h 152"/>
                  <a:gd name="T30" fmla="*/ 118 w 171"/>
                  <a:gd name="T31" fmla="*/ 19 h 152"/>
                  <a:gd name="T32" fmla="*/ 110 w 171"/>
                  <a:gd name="T33" fmla="*/ 26 h 152"/>
                  <a:gd name="T34" fmla="*/ 103 w 171"/>
                  <a:gd name="T35" fmla="*/ 19 h 152"/>
                  <a:gd name="T36" fmla="*/ 110 w 171"/>
                  <a:gd name="T37" fmla="*/ 12 h 152"/>
                  <a:gd name="T38" fmla="*/ 160 w 171"/>
                  <a:gd name="T39" fmla="*/ 141 h 152"/>
                  <a:gd name="T40" fmla="*/ 11 w 171"/>
                  <a:gd name="T41" fmla="*/ 141 h 152"/>
                  <a:gd name="T42" fmla="*/ 11 w 171"/>
                  <a:gd name="T43" fmla="*/ 38 h 152"/>
                  <a:gd name="T44" fmla="*/ 160 w 171"/>
                  <a:gd name="T45" fmla="*/ 38 h 152"/>
                  <a:gd name="T46" fmla="*/ 160 w 171"/>
                  <a:gd name="T47" fmla="*/ 141 h 152"/>
                  <a:gd name="T48" fmla="*/ 153 w 171"/>
                  <a:gd name="T49" fmla="*/ 26 h 152"/>
                  <a:gd name="T50" fmla="*/ 146 w 171"/>
                  <a:gd name="T51" fmla="*/ 19 h 152"/>
                  <a:gd name="T52" fmla="*/ 153 w 171"/>
                  <a:gd name="T53" fmla="*/ 12 h 152"/>
                  <a:gd name="T54" fmla="*/ 160 w 171"/>
                  <a:gd name="T55" fmla="*/ 19 h 152"/>
                  <a:gd name="T56" fmla="*/ 153 w 171"/>
                  <a:gd name="T57" fmla="*/ 2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1" h="152">
                    <a:moveTo>
                      <a:pt x="166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9"/>
                      <a:pt x="2" y="152"/>
                      <a:pt x="5" y="152"/>
                    </a:cubicBezTo>
                    <a:cubicBezTo>
                      <a:pt x="166" y="152"/>
                      <a:pt x="166" y="152"/>
                      <a:pt x="166" y="152"/>
                    </a:cubicBezTo>
                    <a:cubicBezTo>
                      <a:pt x="169" y="152"/>
                      <a:pt x="171" y="149"/>
                      <a:pt x="171" y="146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1" y="2"/>
                      <a:pt x="169" y="0"/>
                      <a:pt x="166" y="0"/>
                    </a:cubicBezTo>
                    <a:close/>
                    <a:moveTo>
                      <a:pt x="132" y="12"/>
                    </a:moveTo>
                    <a:cubicBezTo>
                      <a:pt x="136" y="12"/>
                      <a:pt x="139" y="15"/>
                      <a:pt x="139" y="19"/>
                    </a:cubicBezTo>
                    <a:cubicBezTo>
                      <a:pt x="139" y="23"/>
                      <a:pt x="136" y="26"/>
                      <a:pt x="132" y="26"/>
                    </a:cubicBezTo>
                    <a:cubicBezTo>
                      <a:pt x="128" y="26"/>
                      <a:pt x="124" y="23"/>
                      <a:pt x="124" y="19"/>
                    </a:cubicBezTo>
                    <a:cubicBezTo>
                      <a:pt x="124" y="15"/>
                      <a:pt x="128" y="12"/>
                      <a:pt x="132" y="12"/>
                    </a:cubicBezTo>
                    <a:close/>
                    <a:moveTo>
                      <a:pt x="110" y="12"/>
                    </a:moveTo>
                    <a:cubicBezTo>
                      <a:pt x="114" y="12"/>
                      <a:pt x="118" y="15"/>
                      <a:pt x="118" y="19"/>
                    </a:cubicBezTo>
                    <a:cubicBezTo>
                      <a:pt x="118" y="23"/>
                      <a:pt x="114" y="26"/>
                      <a:pt x="110" y="26"/>
                    </a:cubicBezTo>
                    <a:cubicBezTo>
                      <a:pt x="106" y="26"/>
                      <a:pt x="103" y="23"/>
                      <a:pt x="103" y="19"/>
                    </a:cubicBezTo>
                    <a:cubicBezTo>
                      <a:pt x="103" y="15"/>
                      <a:pt x="106" y="12"/>
                      <a:pt x="110" y="12"/>
                    </a:cubicBezTo>
                    <a:close/>
                    <a:moveTo>
                      <a:pt x="160" y="141"/>
                    </a:moveTo>
                    <a:cubicBezTo>
                      <a:pt x="11" y="141"/>
                      <a:pt x="11" y="141"/>
                      <a:pt x="11" y="141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60" y="38"/>
                      <a:pt x="160" y="38"/>
                      <a:pt x="160" y="38"/>
                    </a:cubicBezTo>
                    <a:lnTo>
                      <a:pt x="160" y="141"/>
                    </a:lnTo>
                    <a:close/>
                    <a:moveTo>
                      <a:pt x="153" y="26"/>
                    </a:moveTo>
                    <a:cubicBezTo>
                      <a:pt x="149" y="26"/>
                      <a:pt x="146" y="23"/>
                      <a:pt x="146" y="19"/>
                    </a:cubicBezTo>
                    <a:cubicBezTo>
                      <a:pt x="146" y="15"/>
                      <a:pt x="149" y="12"/>
                      <a:pt x="153" y="12"/>
                    </a:cubicBezTo>
                    <a:cubicBezTo>
                      <a:pt x="157" y="12"/>
                      <a:pt x="160" y="15"/>
                      <a:pt x="160" y="19"/>
                    </a:cubicBezTo>
                    <a:cubicBezTo>
                      <a:pt x="160" y="23"/>
                      <a:pt x="157" y="26"/>
                      <a:pt x="15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Rectangle 328"/>
              <p:cNvSpPr>
                <a:spLocks noChangeArrowheads="1"/>
              </p:cNvSpPr>
              <p:nvPr/>
            </p:nvSpPr>
            <p:spPr bwMode="auto">
              <a:xfrm>
                <a:off x="4953712" y="4417273"/>
                <a:ext cx="315527" cy="5963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Rectangle 329"/>
              <p:cNvSpPr>
                <a:spLocks noChangeArrowheads="1"/>
              </p:cNvSpPr>
              <p:nvPr/>
            </p:nvSpPr>
            <p:spPr bwMode="auto">
              <a:xfrm>
                <a:off x="4953712" y="4501847"/>
                <a:ext cx="99754" cy="1051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Rectangle 330"/>
              <p:cNvSpPr>
                <a:spLocks noChangeArrowheads="1"/>
              </p:cNvSpPr>
              <p:nvPr/>
            </p:nvSpPr>
            <p:spPr bwMode="auto">
              <a:xfrm>
                <a:off x="5071899" y="4505100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Rectangle 331"/>
              <p:cNvSpPr>
                <a:spLocks noChangeArrowheads="1"/>
              </p:cNvSpPr>
              <p:nvPr/>
            </p:nvSpPr>
            <p:spPr bwMode="auto">
              <a:xfrm>
                <a:off x="5071899" y="4548471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Rectangle 332"/>
              <p:cNvSpPr>
                <a:spLocks noChangeArrowheads="1"/>
              </p:cNvSpPr>
              <p:nvPr/>
            </p:nvSpPr>
            <p:spPr bwMode="auto">
              <a:xfrm>
                <a:off x="5071899" y="4589674"/>
                <a:ext cx="107344" cy="1518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Freeform 333"/>
              <p:cNvSpPr>
                <a:spLocks/>
              </p:cNvSpPr>
              <p:nvPr/>
            </p:nvSpPr>
            <p:spPr bwMode="auto">
              <a:xfrm>
                <a:off x="5225867" y="4569073"/>
                <a:ext cx="40119" cy="41203"/>
              </a:xfrm>
              <a:custGeom>
                <a:avLst/>
                <a:gdLst>
                  <a:gd name="T0" fmla="*/ 11 w 37"/>
                  <a:gd name="T1" fmla="*/ 0 h 38"/>
                  <a:gd name="T2" fmla="*/ 11 w 37"/>
                  <a:gd name="T3" fmla="*/ 2 h 38"/>
                  <a:gd name="T4" fmla="*/ 0 w 37"/>
                  <a:gd name="T5" fmla="*/ 38 h 38"/>
                  <a:gd name="T6" fmla="*/ 35 w 37"/>
                  <a:gd name="T7" fmla="*/ 26 h 38"/>
                  <a:gd name="T8" fmla="*/ 37 w 37"/>
                  <a:gd name="T9" fmla="*/ 26 h 38"/>
                  <a:gd name="T10" fmla="*/ 11 w 37"/>
                  <a:gd name="T1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">
                    <a:moveTo>
                      <a:pt x="11" y="0"/>
                    </a:moveTo>
                    <a:lnTo>
                      <a:pt x="11" y="2"/>
                    </a:lnTo>
                    <a:lnTo>
                      <a:pt x="0" y="38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Freeform 334"/>
              <p:cNvSpPr>
                <a:spLocks/>
              </p:cNvSpPr>
              <p:nvPr/>
            </p:nvSpPr>
            <p:spPr bwMode="auto">
              <a:xfrm>
                <a:off x="5389594" y="4366311"/>
                <a:ext cx="76984" cy="79153"/>
              </a:xfrm>
              <a:custGeom>
                <a:avLst/>
                <a:gdLst>
                  <a:gd name="T0" fmla="*/ 23 w 30"/>
                  <a:gd name="T1" fmla="*/ 31 h 31"/>
                  <a:gd name="T2" fmla="*/ 28 w 30"/>
                  <a:gd name="T3" fmla="*/ 25 h 31"/>
                  <a:gd name="T4" fmla="*/ 28 w 30"/>
                  <a:gd name="T5" fmla="*/ 18 h 31"/>
                  <a:gd name="T6" fmla="*/ 13 w 30"/>
                  <a:gd name="T7" fmla="*/ 2 h 31"/>
                  <a:gd name="T8" fmla="*/ 6 w 30"/>
                  <a:gd name="T9" fmla="*/ 2 h 31"/>
                  <a:gd name="T10" fmla="*/ 0 w 30"/>
                  <a:gd name="T11" fmla="*/ 8 h 31"/>
                  <a:gd name="T12" fmla="*/ 23 w 30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1">
                    <a:moveTo>
                      <a:pt x="23" y="31"/>
                    </a:moveTo>
                    <a:cubicBezTo>
                      <a:pt x="28" y="25"/>
                      <a:pt x="28" y="25"/>
                      <a:pt x="28" y="25"/>
                    </a:cubicBezTo>
                    <a:cubicBezTo>
                      <a:pt x="30" y="23"/>
                      <a:pt x="30" y="20"/>
                      <a:pt x="28" y="18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0"/>
                      <a:pt x="8" y="0"/>
                      <a:pt x="6" y="2"/>
                    </a:cubicBezTo>
                    <a:cubicBezTo>
                      <a:pt x="0" y="8"/>
                      <a:pt x="0" y="8"/>
                      <a:pt x="0" y="8"/>
                    </a:cubicBezTo>
                    <a:lnTo>
                      <a:pt x="23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Freeform 335"/>
              <p:cNvSpPr>
                <a:spLocks/>
              </p:cNvSpPr>
              <p:nvPr/>
            </p:nvSpPr>
            <p:spPr bwMode="auto">
              <a:xfrm>
                <a:off x="5258396" y="4394503"/>
                <a:ext cx="182160" cy="182160"/>
              </a:xfrm>
              <a:custGeom>
                <a:avLst/>
                <a:gdLst>
                  <a:gd name="T0" fmla="*/ 49 w 71"/>
                  <a:gd name="T1" fmla="*/ 0 h 71"/>
                  <a:gd name="T2" fmla="*/ 48 w 71"/>
                  <a:gd name="T3" fmla="*/ 0 h 71"/>
                  <a:gd name="T4" fmla="*/ 2 w 71"/>
                  <a:gd name="T5" fmla="*/ 47 h 71"/>
                  <a:gd name="T6" fmla="*/ 2 w 71"/>
                  <a:gd name="T7" fmla="*/ 54 h 71"/>
                  <a:gd name="T8" fmla="*/ 2 w 71"/>
                  <a:gd name="T9" fmla="*/ 55 h 71"/>
                  <a:gd name="T10" fmla="*/ 8 w 71"/>
                  <a:gd name="T11" fmla="*/ 56 h 71"/>
                  <a:gd name="T12" fmla="*/ 9 w 71"/>
                  <a:gd name="T13" fmla="*/ 62 h 71"/>
                  <a:gd name="T14" fmla="*/ 9 w 71"/>
                  <a:gd name="T15" fmla="*/ 62 h 71"/>
                  <a:gd name="T16" fmla="*/ 15 w 71"/>
                  <a:gd name="T17" fmla="*/ 63 h 71"/>
                  <a:gd name="T18" fmla="*/ 16 w 71"/>
                  <a:gd name="T19" fmla="*/ 69 h 71"/>
                  <a:gd name="T20" fmla="*/ 17 w 71"/>
                  <a:gd name="T21" fmla="*/ 69 h 71"/>
                  <a:gd name="T22" fmla="*/ 24 w 71"/>
                  <a:gd name="T23" fmla="*/ 69 h 71"/>
                  <a:gd name="T24" fmla="*/ 71 w 71"/>
                  <a:gd name="T25" fmla="*/ 23 h 71"/>
                  <a:gd name="T26" fmla="*/ 71 w 71"/>
                  <a:gd name="T27" fmla="*/ 22 h 71"/>
                  <a:gd name="T28" fmla="*/ 49 w 71"/>
                  <a:gd name="T2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1" h="71">
                    <a:moveTo>
                      <a:pt x="49" y="0"/>
                    </a:moveTo>
                    <a:cubicBezTo>
                      <a:pt x="49" y="0"/>
                      <a:pt x="48" y="0"/>
                      <a:pt x="48" y="0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0" y="49"/>
                      <a:pt x="0" y="52"/>
                      <a:pt x="2" y="54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4" y="56"/>
                      <a:pt x="6" y="57"/>
                      <a:pt x="8" y="56"/>
                    </a:cubicBezTo>
                    <a:cubicBezTo>
                      <a:pt x="7" y="58"/>
                      <a:pt x="7" y="60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11" y="64"/>
                      <a:pt x="13" y="64"/>
                      <a:pt x="15" y="63"/>
                    </a:cubicBezTo>
                    <a:cubicBezTo>
                      <a:pt x="14" y="65"/>
                      <a:pt x="15" y="67"/>
                      <a:pt x="16" y="69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9" y="71"/>
                      <a:pt x="22" y="71"/>
                      <a:pt x="24" y="69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3"/>
                      <a:pt x="71" y="22"/>
                      <a:pt x="71" y="22"/>
                    </a:cubicBezTo>
                    <a:lnTo>
                      <a:pt x="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0" name="组合 59"/>
          <p:cNvGrpSpPr/>
          <p:nvPr/>
        </p:nvGrpSpPr>
        <p:grpSpPr>
          <a:xfrm>
            <a:off x="6226669" y="5996003"/>
            <a:ext cx="440396" cy="460557"/>
            <a:chOff x="4626437" y="4265651"/>
            <a:chExt cx="414516" cy="414516"/>
          </a:xfrm>
        </p:grpSpPr>
        <p:sp>
          <p:nvSpPr>
            <p:cNvPr id="61" name="椭圆 60"/>
            <p:cNvSpPr/>
            <p:nvPr/>
          </p:nvSpPr>
          <p:spPr>
            <a:xfrm>
              <a:off x="4626437" y="4265651"/>
              <a:ext cx="414516" cy="414516"/>
            </a:xfrm>
            <a:prstGeom prst="ellipse">
              <a:avLst/>
            </a:prstGeom>
            <a:solidFill>
              <a:schemeClr val="accent3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1" name="组合 61"/>
            <p:cNvGrpSpPr/>
            <p:nvPr/>
          </p:nvGrpSpPr>
          <p:grpSpPr>
            <a:xfrm>
              <a:off x="4710891" y="4356960"/>
              <a:ext cx="232896" cy="199705"/>
              <a:chOff x="3546346" y="2339026"/>
              <a:chExt cx="897787" cy="769842"/>
            </a:xfrm>
            <a:solidFill>
              <a:schemeClr val="bg1"/>
            </a:solidFill>
          </p:grpSpPr>
          <p:sp>
            <p:nvSpPr>
              <p:cNvPr id="63" name="Rectangle 227"/>
              <p:cNvSpPr>
                <a:spLocks noChangeArrowheads="1"/>
              </p:cNvSpPr>
              <p:nvPr/>
            </p:nvSpPr>
            <p:spPr bwMode="auto">
              <a:xfrm>
                <a:off x="3561526" y="3077423"/>
                <a:ext cx="882607" cy="3144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Freeform 228"/>
              <p:cNvSpPr>
                <a:spLocks/>
              </p:cNvSpPr>
              <p:nvPr/>
            </p:nvSpPr>
            <p:spPr bwMode="auto">
              <a:xfrm>
                <a:off x="3617909" y="2844302"/>
                <a:ext cx="125777" cy="210351"/>
              </a:xfrm>
              <a:custGeom>
                <a:avLst/>
                <a:gdLst>
                  <a:gd name="T0" fmla="*/ 6 w 49"/>
                  <a:gd name="T1" fmla="*/ 82 h 82"/>
                  <a:gd name="T2" fmla="*/ 43 w 49"/>
                  <a:gd name="T3" fmla="*/ 82 h 82"/>
                  <a:gd name="T4" fmla="*/ 49 w 49"/>
                  <a:gd name="T5" fmla="*/ 76 h 82"/>
                  <a:gd name="T6" fmla="*/ 49 w 49"/>
                  <a:gd name="T7" fmla="*/ 0 h 82"/>
                  <a:gd name="T8" fmla="*/ 0 w 49"/>
                  <a:gd name="T9" fmla="*/ 49 h 82"/>
                  <a:gd name="T10" fmla="*/ 0 w 49"/>
                  <a:gd name="T11" fmla="*/ 76 h 82"/>
                  <a:gd name="T12" fmla="*/ 6 w 49"/>
                  <a:gd name="T13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82">
                    <a:moveTo>
                      <a:pt x="6" y="82"/>
                    </a:moveTo>
                    <a:cubicBezTo>
                      <a:pt x="43" y="82"/>
                      <a:pt x="43" y="82"/>
                      <a:pt x="43" y="82"/>
                    </a:cubicBezTo>
                    <a:cubicBezTo>
                      <a:pt x="46" y="82"/>
                      <a:pt x="49" y="79"/>
                      <a:pt x="49" y="76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9"/>
                      <a:pt x="3" y="82"/>
                      <a:pt x="6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Freeform 229"/>
              <p:cNvSpPr>
                <a:spLocks/>
              </p:cNvSpPr>
              <p:nvPr/>
            </p:nvSpPr>
            <p:spPr bwMode="auto">
              <a:xfrm>
                <a:off x="3779467" y="2682744"/>
                <a:ext cx="122524" cy="371910"/>
              </a:xfrm>
              <a:custGeom>
                <a:avLst/>
                <a:gdLst>
                  <a:gd name="T0" fmla="*/ 5 w 48"/>
                  <a:gd name="T1" fmla="*/ 145 h 145"/>
                  <a:gd name="T2" fmla="*/ 43 w 48"/>
                  <a:gd name="T3" fmla="*/ 145 h 145"/>
                  <a:gd name="T4" fmla="*/ 48 w 48"/>
                  <a:gd name="T5" fmla="*/ 139 h 145"/>
                  <a:gd name="T6" fmla="*/ 48 w 48"/>
                  <a:gd name="T7" fmla="*/ 0 h 145"/>
                  <a:gd name="T8" fmla="*/ 0 w 48"/>
                  <a:gd name="T9" fmla="*/ 49 h 145"/>
                  <a:gd name="T10" fmla="*/ 0 w 48"/>
                  <a:gd name="T11" fmla="*/ 139 h 145"/>
                  <a:gd name="T12" fmla="*/ 5 w 48"/>
                  <a:gd name="T13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5">
                    <a:moveTo>
                      <a:pt x="5" y="145"/>
                    </a:moveTo>
                    <a:cubicBezTo>
                      <a:pt x="43" y="145"/>
                      <a:pt x="43" y="145"/>
                      <a:pt x="43" y="145"/>
                    </a:cubicBezTo>
                    <a:cubicBezTo>
                      <a:pt x="46" y="145"/>
                      <a:pt x="48" y="142"/>
                      <a:pt x="48" y="139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42"/>
                      <a:pt x="2" y="145"/>
                      <a:pt x="5" y="1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Freeform 230"/>
              <p:cNvSpPr>
                <a:spLocks/>
              </p:cNvSpPr>
              <p:nvPr/>
            </p:nvSpPr>
            <p:spPr bwMode="auto">
              <a:xfrm>
                <a:off x="3938857" y="2713104"/>
                <a:ext cx="124693" cy="341550"/>
              </a:xfrm>
              <a:custGeom>
                <a:avLst/>
                <a:gdLst>
                  <a:gd name="T0" fmla="*/ 22 w 49"/>
                  <a:gd name="T1" fmla="*/ 22 h 133"/>
                  <a:gd name="T2" fmla="*/ 0 w 49"/>
                  <a:gd name="T3" fmla="*/ 0 h 133"/>
                  <a:gd name="T4" fmla="*/ 0 w 49"/>
                  <a:gd name="T5" fmla="*/ 127 h 133"/>
                  <a:gd name="T6" fmla="*/ 6 w 49"/>
                  <a:gd name="T7" fmla="*/ 133 h 133"/>
                  <a:gd name="T8" fmla="*/ 43 w 49"/>
                  <a:gd name="T9" fmla="*/ 133 h 133"/>
                  <a:gd name="T10" fmla="*/ 49 w 49"/>
                  <a:gd name="T11" fmla="*/ 127 h 133"/>
                  <a:gd name="T12" fmla="*/ 49 w 49"/>
                  <a:gd name="T13" fmla="*/ 26 h 133"/>
                  <a:gd name="T14" fmla="*/ 38 w 49"/>
                  <a:gd name="T15" fmla="*/ 29 h 133"/>
                  <a:gd name="T16" fmla="*/ 22 w 49"/>
                  <a:gd name="T17" fmla="*/ 2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133">
                    <a:moveTo>
                      <a:pt x="22" y="2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30"/>
                      <a:pt x="3" y="133"/>
                      <a:pt x="6" y="133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6" y="133"/>
                      <a:pt x="49" y="130"/>
                      <a:pt x="49" y="127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6" y="28"/>
                      <a:pt x="42" y="29"/>
                      <a:pt x="38" y="29"/>
                    </a:cubicBezTo>
                    <a:cubicBezTo>
                      <a:pt x="32" y="29"/>
                      <a:pt x="27" y="26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Freeform 231"/>
              <p:cNvSpPr>
                <a:spLocks/>
              </p:cNvSpPr>
              <p:nvPr/>
            </p:nvSpPr>
            <p:spPr bwMode="auto">
              <a:xfrm>
                <a:off x="4100415" y="2624193"/>
                <a:ext cx="122524" cy="430461"/>
              </a:xfrm>
              <a:custGeom>
                <a:avLst/>
                <a:gdLst>
                  <a:gd name="T0" fmla="*/ 5 w 48"/>
                  <a:gd name="T1" fmla="*/ 168 h 168"/>
                  <a:gd name="T2" fmla="*/ 43 w 48"/>
                  <a:gd name="T3" fmla="*/ 168 h 168"/>
                  <a:gd name="T4" fmla="*/ 48 w 48"/>
                  <a:gd name="T5" fmla="*/ 162 h 168"/>
                  <a:gd name="T6" fmla="*/ 48 w 48"/>
                  <a:gd name="T7" fmla="*/ 0 h 168"/>
                  <a:gd name="T8" fmla="*/ 0 w 48"/>
                  <a:gd name="T9" fmla="*/ 48 h 168"/>
                  <a:gd name="T10" fmla="*/ 0 w 48"/>
                  <a:gd name="T11" fmla="*/ 162 h 168"/>
                  <a:gd name="T12" fmla="*/ 5 w 48"/>
                  <a:gd name="T1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68">
                    <a:moveTo>
                      <a:pt x="5" y="168"/>
                    </a:moveTo>
                    <a:cubicBezTo>
                      <a:pt x="43" y="168"/>
                      <a:pt x="43" y="168"/>
                      <a:pt x="43" y="168"/>
                    </a:cubicBezTo>
                    <a:cubicBezTo>
                      <a:pt x="46" y="168"/>
                      <a:pt x="48" y="165"/>
                      <a:pt x="48" y="16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62"/>
                      <a:pt x="0" y="162"/>
                      <a:pt x="0" y="162"/>
                    </a:cubicBezTo>
                    <a:cubicBezTo>
                      <a:pt x="0" y="165"/>
                      <a:pt x="2" y="168"/>
                      <a:pt x="5" y="1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Freeform 232"/>
              <p:cNvSpPr>
                <a:spLocks/>
              </p:cNvSpPr>
              <p:nvPr/>
            </p:nvSpPr>
            <p:spPr bwMode="auto">
              <a:xfrm>
                <a:off x="4258721" y="2513596"/>
                <a:ext cx="125777" cy="541058"/>
              </a:xfrm>
              <a:custGeom>
                <a:avLst/>
                <a:gdLst>
                  <a:gd name="T0" fmla="*/ 29 w 49"/>
                  <a:gd name="T1" fmla="*/ 0 h 211"/>
                  <a:gd name="T2" fmla="*/ 0 w 49"/>
                  <a:gd name="T3" fmla="*/ 29 h 211"/>
                  <a:gd name="T4" fmla="*/ 0 w 49"/>
                  <a:gd name="T5" fmla="*/ 205 h 211"/>
                  <a:gd name="T6" fmla="*/ 6 w 49"/>
                  <a:gd name="T7" fmla="*/ 211 h 211"/>
                  <a:gd name="T8" fmla="*/ 43 w 49"/>
                  <a:gd name="T9" fmla="*/ 211 h 211"/>
                  <a:gd name="T10" fmla="*/ 49 w 49"/>
                  <a:gd name="T11" fmla="*/ 205 h 211"/>
                  <a:gd name="T12" fmla="*/ 49 w 49"/>
                  <a:gd name="T13" fmla="*/ 22 h 211"/>
                  <a:gd name="T14" fmla="*/ 29 w 49"/>
                  <a:gd name="T15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211">
                    <a:moveTo>
                      <a:pt x="29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0" y="208"/>
                      <a:pt x="3" y="211"/>
                      <a:pt x="6" y="211"/>
                    </a:cubicBezTo>
                    <a:cubicBezTo>
                      <a:pt x="43" y="211"/>
                      <a:pt x="43" y="211"/>
                      <a:pt x="43" y="211"/>
                    </a:cubicBezTo>
                    <a:cubicBezTo>
                      <a:pt x="46" y="211"/>
                      <a:pt x="49" y="208"/>
                      <a:pt x="49" y="205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38" y="21"/>
                      <a:pt x="29" y="12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Freeform 233"/>
              <p:cNvSpPr>
                <a:spLocks/>
              </p:cNvSpPr>
              <p:nvPr/>
            </p:nvSpPr>
            <p:spPr bwMode="auto">
              <a:xfrm>
                <a:off x="3546346" y="2339026"/>
                <a:ext cx="871764" cy="610452"/>
              </a:xfrm>
              <a:custGeom>
                <a:avLst/>
                <a:gdLst>
                  <a:gd name="T0" fmla="*/ 20 w 340"/>
                  <a:gd name="T1" fmla="*/ 234 h 238"/>
                  <a:gd name="T2" fmla="*/ 140 w 340"/>
                  <a:gd name="T3" fmla="*/ 113 h 238"/>
                  <a:gd name="T4" fmla="*/ 183 w 340"/>
                  <a:gd name="T5" fmla="*/ 156 h 238"/>
                  <a:gd name="T6" fmla="*/ 199 w 340"/>
                  <a:gd name="T7" fmla="*/ 156 h 238"/>
                  <a:gd name="T8" fmla="*/ 318 w 340"/>
                  <a:gd name="T9" fmla="*/ 37 h 238"/>
                  <a:gd name="T10" fmla="*/ 318 w 340"/>
                  <a:gd name="T11" fmla="*/ 64 h 238"/>
                  <a:gd name="T12" fmla="*/ 329 w 340"/>
                  <a:gd name="T13" fmla="*/ 75 h 238"/>
                  <a:gd name="T14" fmla="*/ 340 w 340"/>
                  <a:gd name="T15" fmla="*/ 64 h 238"/>
                  <a:gd name="T16" fmla="*/ 340 w 340"/>
                  <a:gd name="T17" fmla="*/ 11 h 238"/>
                  <a:gd name="T18" fmla="*/ 337 w 340"/>
                  <a:gd name="T19" fmla="*/ 3 h 238"/>
                  <a:gd name="T20" fmla="*/ 329 w 340"/>
                  <a:gd name="T21" fmla="*/ 0 h 238"/>
                  <a:gd name="T22" fmla="*/ 276 w 340"/>
                  <a:gd name="T23" fmla="*/ 0 h 238"/>
                  <a:gd name="T24" fmla="*/ 265 w 340"/>
                  <a:gd name="T25" fmla="*/ 11 h 238"/>
                  <a:gd name="T26" fmla="*/ 276 w 340"/>
                  <a:gd name="T27" fmla="*/ 22 h 238"/>
                  <a:gd name="T28" fmla="*/ 302 w 340"/>
                  <a:gd name="T29" fmla="*/ 22 h 238"/>
                  <a:gd name="T30" fmla="*/ 191 w 340"/>
                  <a:gd name="T31" fmla="*/ 133 h 238"/>
                  <a:gd name="T32" fmla="*/ 148 w 340"/>
                  <a:gd name="T33" fmla="*/ 90 h 238"/>
                  <a:gd name="T34" fmla="*/ 133 w 340"/>
                  <a:gd name="T35" fmla="*/ 90 h 238"/>
                  <a:gd name="T36" fmla="*/ 4 w 340"/>
                  <a:gd name="T37" fmla="*/ 219 h 238"/>
                  <a:gd name="T38" fmla="*/ 4 w 340"/>
                  <a:gd name="T39" fmla="*/ 234 h 238"/>
                  <a:gd name="T40" fmla="*/ 20 w 340"/>
                  <a:gd name="T41" fmla="*/ 2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238">
                    <a:moveTo>
                      <a:pt x="20" y="234"/>
                    </a:moveTo>
                    <a:cubicBezTo>
                      <a:pt x="140" y="113"/>
                      <a:pt x="140" y="113"/>
                      <a:pt x="140" y="113"/>
                    </a:cubicBezTo>
                    <a:cubicBezTo>
                      <a:pt x="183" y="156"/>
                      <a:pt x="183" y="156"/>
                      <a:pt x="183" y="156"/>
                    </a:cubicBezTo>
                    <a:cubicBezTo>
                      <a:pt x="188" y="160"/>
                      <a:pt x="195" y="160"/>
                      <a:pt x="199" y="156"/>
                    </a:cubicBezTo>
                    <a:cubicBezTo>
                      <a:pt x="318" y="37"/>
                      <a:pt x="318" y="37"/>
                      <a:pt x="318" y="37"/>
                    </a:cubicBezTo>
                    <a:cubicBezTo>
                      <a:pt x="318" y="64"/>
                      <a:pt x="318" y="64"/>
                      <a:pt x="318" y="64"/>
                    </a:cubicBezTo>
                    <a:cubicBezTo>
                      <a:pt x="318" y="70"/>
                      <a:pt x="323" y="75"/>
                      <a:pt x="329" y="75"/>
                    </a:cubicBezTo>
                    <a:cubicBezTo>
                      <a:pt x="335" y="75"/>
                      <a:pt x="340" y="70"/>
                      <a:pt x="340" y="64"/>
                    </a:cubicBezTo>
                    <a:cubicBezTo>
                      <a:pt x="340" y="11"/>
                      <a:pt x="340" y="11"/>
                      <a:pt x="340" y="11"/>
                    </a:cubicBezTo>
                    <a:cubicBezTo>
                      <a:pt x="340" y="8"/>
                      <a:pt x="339" y="5"/>
                      <a:pt x="337" y="3"/>
                    </a:cubicBezTo>
                    <a:cubicBezTo>
                      <a:pt x="335" y="1"/>
                      <a:pt x="332" y="0"/>
                      <a:pt x="329" y="0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70" y="0"/>
                      <a:pt x="265" y="4"/>
                      <a:pt x="265" y="11"/>
                    </a:cubicBezTo>
                    <a:cubicBezTo>
                      <a:pt x="265" y="17"/>
                      <a:pt x="270" y="22"/>
                      <a:pt x="276" y="22"/>
                    </a:cubicBezTo>
                    <a:cubicBezTo>
                      <a:pt x="302" y="22"/>
                      <a:pt x="302" y="22"/>
                      <a:pt x="302" y="22"/>
                    </a:cubicBezTo>
                    <a:cubicBezTo>
                      <a:pt x="191" y="133"/>
                      <a:pt x="191" y="133"/>
                      <a:pt x="191" y="133"/>
                    </a:cubicBezTo>
                    <a:cubicBezTo>
                      <a:pt x="148" y="90"/>
                      <a:pt x="148" y="90"/>
                      <a:pt x="148" y="90"/>
                    </a:cubicBezTo>
                    <a:cubicBezTo>
                      <a:pt x="144" y="86"/>
                      <a:pt x="137" y="86"/>
                      <a:pt x="133" y="90"/>
                    </a:cubicBezTo>
                    <a:cubicBezTo>
                      <a:pt x="4" y="219"/>
                      <a:pt x="4" y="219"/>
                      <a:pt x="4" y="219"/>
                    </a:cubicBezTo>
                    <a:cubicBezTo>
                      <a:pt x="0" y="223"/>
                      <a:pt x="0" y="230"/>
                      <a:pt x="4" y="234"/>
                    </a:cubicBezTo>
                    <a:cubicBezTo>
                      <a:pt x="8" y="238"/>
                      <a:pt x="15" y="238"/>
                      <a:pt x="20" y="2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3048772" y="2386004"/>
            <a:ext cx="6051338" cy="802721"/>
          </a:xfrm>
          <a:prstGeom prst="rect">
            <a:avLst/>
          </a:prstGeom>
          <a:noFill/>
        </p:spPr>
        <p:txBody>
          <a:bodyPr wrap="square" lIns="124398" tIns="62199" rIns="124398" bIns="62199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敬  请  批  评  指  正</a:t>
            </a:r>
            <a:endParaRPr lang="en-US" altLang="zh-CN" sz="4400" b="1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86349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SCORM_RATE_SLIDES" val="1"/>
  <p:tag name="ISPRING_ULTRA_SCORM_SLIDE_COUNT" val="1"/>
</p:tagLst>
</file>

<file path=ppt/theme/theme1.xml><?xml version="1.0" encoding="utf-8"?>
<a:theme xmlns:a="http://schemas.openxmlformats.org/drawingml/2006/main" name="Office 主题">
  <a:themeElements>
    <a:clrScheme name="自定义 2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AEEE"/>
      </a:accent1>
      <a:accent2>
        <a:srgbClr val="E83828"/>
      </a:accent2>
      <a:accent3>
        <a:srgbClr val="72CD4F"/>
      </a:accent3>
      <a:accent4>
        <a:srgbClr val="FE9800"/>
      </a:accent4>
      <a:accent5>
        <a:srgbClr val="7F7F7F"/>
      </a:accent5>
      <a:accent6>
        <a:srgbClr val="7F7F7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7211</TotalTime>
  <Words>189</Words>
  <Application>Microsoft Office PowerPoint</Application>
  <PresentationFormat>自定义</PresentationFormat>
  <Paragraphs>34</Paragraphs>
  <Slides>7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李培俊</dc:creator>
  <cp:lastModifiedBy>Administrator</cp:lastModifiedBy>
  <cp:revision>785</cp:revision>
  <dcterms:created xsi:type="dcterms:W3CDTF">2015-10-16T03:54:15Z</dcterms:created>
  <dcterms:modified xsi:type="dcterms:W3CDTF">2019-01-19T09:59:25Z</dcterms:modified>
</cp:coreProperties>
</file>